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02" r:id="rId54"/>
    <p:sldId id="311" r:id="rId55"/>
    <p:sldId id="312" r:id="rId56"/>
    <p:sldId id="313" r:id="rId57"/>
    <p:sldId id="314" r:id="rId58"/>
    <p:sldId id="310" r:id="rId59"/>
    <p:sldId id="315" r:id="rId60"/>
    <p:sldId id="316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78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slide" Target="slide15.xml"/><Relationship Id="rId4" Type="http://schemas.openxmlformats.org/officeDocument/2006/relationships/image" Target="../media/image5.jpeg"/><Relationship Id="rId9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slide" Target="slide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slide" Target="slide5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5" Type="http://schemas.openxmlformats.org/officeDocument/2006/relationships/image" Target="../media/image14.png"/><Relationship Id="rId4" Type="http://schemas.microsoft.com/office/2007/relationships/media" Target="../media/media1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440160"/>
          </a:xfrm>
        </p:spPr>
        <p:txBody>
          <a:bodyPr/>
          <a:lstStyle/>
          <a:p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509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305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95120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«Зелёная»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3" name="Picture 8" descr="http://vectorspedia.com/images/2012/07/437_Cute-Green-Planet-Vector-Illustration_thum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95" y="188640"/>
            <a:ext cx="2086333" cy="192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Сидит на палочке в красной рубашке,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Брюшко сыто, камешками набито.</a:t>
            </a: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68743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Ягода шиповника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613218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95120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«Зелёная»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3" name="Picture 8" descr="http://vectorspedia.com/images/2012/07/437_Cute-Green-Planet-Vector-Illustration_thum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95" y="188640"/>
            <a:ext cx="2086333" cy="192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Маленький мужичок –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костяная шубка.</a:t>
            </a: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68743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Орех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7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732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95120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«Зелёная»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3" name="Picture 8" descr="http://vectorspedia.com/images/2012/07/437_Cute-Green-Planet-Vector-Illustration_thum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95" y="188640"/>
            <a:ext cx="2086333" cy="192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Тот, кто на поле бывал,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Тот, наверное, замечал,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Как вьётся розовый цветок.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Он называется …</a:t>
            </a: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68743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вьюнок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781447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95120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«Зелёная»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3" name="Picture 8" descr="http://vectorspedia.com/images/2012/07/437_Cute-Green-Planet-Vector-Illustration_thum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95" y="188640"/>
            <a:ext cx="2086333" cy="192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Создал наряды летний зной,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Есть на любые вкусы.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 чащобе сумрачной, лесной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Рассыпал голубые бусы.</a:t>
            </a: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68743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Незабудки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9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132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wiki.vladimir.i-edu.ru/images/4/40/Smeshariki0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9852" y="2444454"/>
            <a:ext cx="2268252" cy="196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s3.mzstatic.com/image/pf/us/r30/Purple7/v4/69/34/2b/69342b60-7b19-d96c-2874-4245c59d8519/mzl.ntvryhf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4979" y="3294975"/>
            <a:ext cx="2379911" cy="237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vectorspedia.com/images/2012/07/437_Cute-Green-Planet-Vector-Illustration_thumb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04" y="3290291"/>
            <a:ext cx="2592288" cy="238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laying-field.ru/img/2015/052118/020679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0419" y="49069"/>
            <a:ext cx="2117853" cy="22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mir.muzkult.ru/img/upload/3047/image_image_9996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4030" y="798897"/>
            <a:ext cx="2210860" cy="22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to.vspu.net/ENK/2014-2015/aspir2/rob_asp/14-15/timeychuk/images/12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143" y="527378"/>
            <a:ext cx="2829614" cy="282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9068/230070907.9/0_b72ca_8dd6b88_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1253" y="4721497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hlinkClick r:id="rId9" action="ppaction://hlinksldjump"/>
          </p:cNvPr>
          <p:cNvSpPr/>
          <p:nvPr/>
        </p:nvSpPr>
        <p:spPr>
          <a:xfrm>
            <a:off x="1670111" y="4153366"/>
            <a:ext cx="559473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Овал 11">
            <a:hlinkClick r:id="rId10" action="ppaction://hlinksldjump"/>
          </p:cNvPr>
          <p:cNvSpPr/>
          <p:nvPr/>
        </p:nvSpPr>
        <p:spPr>
          <a:xfrm>
            <a:off x="1691213" y="1654153"/>
            <a:ext cx="559473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" name="Выгнутая вправо стрелка 2"/>
          <p:cNvSpPr/>
          <p:nvPr/>
        </p:nvSpPr>
        <p:spPr>
          <a:xfrm flipH="1" flipV="1">
            <a:off x="429165" y="2132856"/>
            <a:ext cx="792088" cy="2183330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ito.vspu.net/ENK/2014-2015/aspir2/rob_asp/14-15/timeychuk/images/12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97"/>
          <a:stretch/>
        </p:blipFill>
        <p:spPr bwMode="auto">
          <a:xfrm>
            <a:off x="-180528" y="2237756"/>
            <a:ext cx="403244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00800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«Живая»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 flipH="1">
            <a:off x="984323" y="1207586"/>
            <a:ext cx="7200800" cy="1368152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Зачем кузнечику сабля?</a:t>
            </a:r>
          </a:p>
        </p:txBody>
      </p:sp>
      <p:sp>
        <p:nvSpPr>
          <p:cNvPr id="11" name="TextBox 10">
            <a:hlinkClick r:id="" action="ppaction://noaction">
              <a:snd r:embed="rId3" name="voltage.wav"/>
            </a:hlinkClick>
          </p:cNvPr>
          <p:cNvSpPr txBox="1"/>
          <p:nvPr/>
        </p:nvSpPr>
        <p:spPr>
          <a:xfrm>
            <a:off x="3851921" y="2780928"/>
            <a:ext cx="4333202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Для сражений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hlinkClick r:id="" action="ppaction://hlinkshowjump?jump=nextslide">
              <a:snd r:embed="rId4" name="wind.wav"/>
            </a:hlinkClick>
          </p:cNvPr>
          <p:cNvSpPr txBox="1"/>
          <p:nvPr/>
        </p:nvSpPr>
        <p:spPr>
          <a:xfrm>
            <a:off x="3851921" y="3787014"/>
            <a:ext cx="4333202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Для откладки яиц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hlinkClick r:id="" action="ppaction://noaction">
              <a:snd r:embed="rId3" name="voltage.wav"/>
            </a:hlinkClick>
          </p:cNvPr>
          <p:cNvSpPr txBox="1"/>
          <p:nvPr/>
        </p:nvSpPr>
        <p:spPr>
          <a:xfrm>
            <a:off x="3851921" y="4869160"/>
            <a:ext cx="4333202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Для красоты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26" t="42078" r="59091" b="13420"/>
          <a:stretch/>
        </p:blipFill>
        <p:spPr>
          <a:xfrm>
            <a:off x="368135" y="2885704"/>
            <a:ext cx="3372592" cy="30519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7507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ito.vspu.net/ENK/2014-2015/aspir2/rob_asp/14-15/timeychuk/images/12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97"/>
          <a:stretch/>
        </p:blipFill>
        <p:spPr bwMode="auto">
          <a:xfrm>
            <a:off x="-180528" y="2237756"/>
            <a:ext cx="403244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00800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«Живая»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 flipH="1">
            <a:off x="984323" y="1207586"/>
            <a:ext cx="7200800" cy="1368152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Почему суслику зимой не спится?</a:t>
            </a:r>
          </a:p>
        </p:txBody>
      </p:sp>
      <p:sp>
        <p:nvSpPr>
          <p:cNvPr id="11" name="TextBox 10">
            <a:hlinkClick r:id="" action="ppaction://hlinkshowjump?jump=nextslide">
              <a:snd r:embed="rId3" name="wind.wav"/>
            </a:hlinkClick>
          </p:cNvPr>
          <p:cNvSpPr txBox="1"/>
          <p:nvPr/>
        </p:nvSpPr>
        <p:spPr>
          <a:xfrm>
            <a:off x="3851921" y="2780928"/>
            <a:ext cx="4333202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Боится замёрзнуть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hlinkClick r:id="" action="ppaction://noaction">
              <a:snd r:embed="rId4" name="voltage.wav"/>
            </a:hlinkClick>
          </p:cNvPr>
          <p:cNvSpPr txBox="1"/>
          <p:nvPr/>
        </p:nvSpPr>
        <p:spPr>
          <a:xfrm>
            <a:off x="3851921" y="3787014"/>
            <a:ext cx="4333202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Вспоминает о лете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hlinkClick r:id="" action="ppaction://noaction">
              <a:snd r:embed="rId4" name="voltage.wav"/>
            </a:hlinkClick>
          </p:cNvPr>
          <p:cNvSpPr txBox="1"/>
          <p:nvPr/>
        </p:nvSpPr>
        <p:spPr>
          <a:xfrm>
            <a:off x="3851921" y="4869160"/>
            <a:ext cx="4333202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Стережёт свои запасы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61" t="42078" r="59091" b="13420"/>
          <a:stretch/>
        </p:blipFill>
        <p:spPr>
          <a:xfrm>
            <a:off x="819397" y="2885704"/>
            <a:ext cx="2921330" cy="30519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8776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ito.vspu.net/ENK/2014-2015/aspir2/rob_asp/14-15/timeychuk/images/12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97"/>
          <a:stretch/>
        </p:blipFill>
        <p:spPr bwMode="auto">
          <a:xfrm>
            <a:off x="-180528" y="2237756"/>
            <a:ext cx="403244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00800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«Живая»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 flipH="1">
            <a:off x="984323" y="1207586"/>
            <a:ext cx="7200800" cy="1368152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Когда щука на берег выходит?</a:t>
            </a:r>
          </a:p>
        </p:txBody>
      </p:sp>
      <p:sp>
        <p:nvSpPr>
          <p:cNvPr id="11" name="TextBox 10">
            <a:hlinkClick r:id="" action="ppaction://noaction">
              <a:snd r:embed="rId3" name="voltage.wav"/>
            </a:hlinkClick>
          </p:cNvPr>
          <p:cNvSpPr txBox="1"/>
          <p:nvPr/>
        </p:nvSpPr>
        <p:spPr>
          <a:xfrm>
            <a:off x="3851921" y="2780928"/>
            <a:ext cx="4333202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Никогда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hlinkClick r:id="" action="ppaction://noaction">
              <a:snd r:embed="rId3" name="voltage.wav"/>
            </a:hlinkClick>
          </p:cNvPr>
          <p:cNvSpPr txBox="1"/>
          <p:nvPr/>
        </p:nvSpPr>
        <p:spPr>
          <a:xfrm>
            <a:off x="3851921" y="3787014"/>
            <a:ext cx="4333202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 жаркий летний день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hlinkClick r:id="" action="ppaction://hlinkshowjump?jump=nextslide">
              <a:snd r:embed="rId4" name="wind.wav"/>
            </a:hlinkClick>
          </p:cNvPr>
          <p:cNvSpPr txBox="1"/>
          <p:nvPr/>
        </p:nvSpPr>
        <p:spPr>
          <a:xfrm>
            <a:off x="3851921" y="4869160"/>
            <a:ext cx="4333202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Весной, по холодку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61" t="42078" r="63766" b="13420"/>
          <a:stretch/>
        </p:blipFill>
        <p:spPr>
          <a:xfrm>
            <a:off x="819397" y="2885704"/>
            <a:ext cx="2493819" cy="30519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90694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ito.vspu.net/ENK/2014-2015/aspir2/rob_asp/14-15/timeychuk/images/12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97"/>
          <a:stretch/>
        </p:blipFill>
        <p:spPr bwMode="auto">
          <a:xfrm>
            <a:off x="-180528" y="2237756"/>
            <a:ext cx="403244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00800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«Живая»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 flipH="1">
            <a:off x="984323" y="1207586"/>
            <a:ext cx="7200800" cy="1368152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«Умываются» ли насекомые?</a:t>
            </a:r>
          </a:p>
        </p:txBody>
      </p:sp>
      <p:sp>
        <p:nvSpPr>
          <p:cNvPr id="11" name="TextBox 10">
            <a:hlinkClick r:id="" action="ppaction://noaction">
              <a:snd r:embed="rId3" name="voltage.wav"/>
            </a:hlinkClick>
          </p:cNvPr>
          <p:cNvSpPr txBox="1"/>
          <p:nvPr/>
        </p:nvSpPr>
        <p:spPr>
          <a:xfrm>
            <a:off x="3851921" y="2780928"/>
            <a:ext cx="4333202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Никогда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hlinkClick r:id="" action="ppaction://noaction">
              <a:snd r:embed="rId3" name="voltage.wav"/>
            </a:hlinkClick>
          </p:cNvPr>
          <p:cNvSpPr txBox="1"/>
          <p:nvPr/>
        </p:nvSpPr>
        <p:spPr>
          <a:xfrm>
            <a:off x="3851921" y="3787014"/>
            <a:ext cx="4333202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Не всегда и не все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hlinkClick r:id="" action="ppaction://hlinkshowjump?jump=nextslide">
              <a:snd r:embed="rId4" name="wind.wav"/>
            </a:hlinkClick>
          </p:cNvPr>
          <p:cNvSpPr txBox="1"/>
          <p:nvPr/>
        </p:nvSpPr>
        <p:spPr>
          <a:xfrm>
            <a:off x="3851921" y="4869160"/>
            <a:ext cx="4333202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Многие и тщательно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08" t="42078" r="63766" b="13420"/>
          <a:stretch/>
        </p:blipFill>
        <p:spPr>
          <a:xfrm>
            <a:off x="1116281" y="2885704"/>
            <a:ext cx="2196935" cy="30519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47057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ito.vspu.net/ENK/2014-2015/aspir2/rob_asp/14-15/timeychuk/images/12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97"/>
          <a:stretch/>
        </p:blipFill>
        <p:spPr bwMode="auto">
          <a:xfrm>
            <a:off x="-180528" y="2237756"/>
            <a:ext cx="403244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00800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«Живая»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 flipH="1">
            <a:off x="984323" y="1207586"/>
            <a:ext cx="7200800" cy="1368152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Чем комар может быть полезен?</a:t>
            </a:r>
          </a:p>
        </p:txBody>
      </p:sp>
      <p:sp>
        <p:nvSpPr>
          <p:cNvPr id="11" name="TextBox 10">
            <a:hlinkClick r:id="" action="ppaction://hlinkshowjump?jump=nextslide">
              <a:snd r:embed="rId3" name="wind.wav"/>
            </a:hlinkClick>
          </p:cNvPr>
          <p:cNvSpPr txBox="1"/>
          <p:nvPr/>
        </p:nvSpPr>
        <p:spPr>
          <a:xfrm>
            <a:off x="3851921" y="2780928"/>
            <a:ext cx="4333202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Опылением растений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hlinkClick r:id="" action="ppaction://noaction">
              <a:snd r:embed="rId4" name="voltage.wav"/>
            </a:hlinkClick>
          </p:cNvPr>
          <p:cNvSpPr txBox="1"/>
          <p:nvPr/>
        </p:nvSpPr>
        <p:spPr>
          <a:xfrm>
            <a:off x="3851921" y="3787014"/>
            <a:ext cx="4333202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Служит пищей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hlinkClick r:id="" action="ppaction://noaction">
              <a:snd r:embed="rId4" name="voltage.wav"/>
            </a:hlinkClick>
          </p:cNvPr>
          <p:cNvSpPr txBox="1"/>
          <p:nvPr/>
        </p:nvSpPr>
        <p:spPr>
          <a:xfrm>
            <a:off x="3851921" y="4869160"/>
            <a:ext cx="4333202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Только вреден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09" t="42078" r="67662" b="13420"/>
          <a:stretch/>
        </p:blipFill>
        <p:spPr>
          <a:xfrm>
            <a:off x="1116281" y="2885704"/>
            <a:ext cx="1840675" cy="30519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13517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wiki.vladimir.i-edu.ru/images/4/40/Smeshariki0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13547"/>
            <a:ext cx="2268252" cy="196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носка-облако 1"/>
          <p:cNvSpPr/>
          <p:nvPr/>
        </p:nvSpPr>
        <p:spPr>
          <a:xfrm>
            <a:off x="179512" y="116632"/>
            <a:ext cx="8712968" cy="4752528"/>
          </a:xfrm>
          <a:prstGeom prst="cloudCallout">
            <a:avLst>
              <a:gd name="adj1" fmla="val -20788"/>
              <a:gd name="adj2" fmla="val 5387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Ребята!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Предлагаю вам совершить путешествие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в </a:t>
            </a:r>
            <a:r>
              <a:rPr lang="ru-RU" sz="2400" dirty="0">
                <a:solidFill>
                  <a:srgbClr val="0070C0"/>
                </a:solidFill>
              </a:rPr>
              <a:t>С</a:t>
            </a:r>
            <a:r>
              <a:rPr lang="ru-RU" sz="2400" dirty="0" smtClean="0">
                <a:solidFill>
                  <a:srgbClr val="0070C0"/>
                </a:solidFill>
              </a:rPr>
              <a:t>трану знаний. Для этого нужно разделиться на три команды и выполнить задания всех планет, которые встретятся на нашем пути. За каждый правильный ответ команда получает одно очко.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Желаю удачи!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Управляющая кнопка: сведения 3">
            <a:hlinkClick r:id="" action="ppaction://hlinkshowjump?jump=lastslide" highlightClick="1"/>
          </p:cNvPr>
          <p:cNvSpPr/>
          <p:nvPr/>
        </p:nvSpPr>
        <p:spPr>
          <a:xfrm>
            <a:off x="108262" y="116632"/>
            <a:ext cx="360040" cy="360000"/>
          </a:xfrm>
          <a:prstGeom prst="actionButtonInformati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629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ito.vspu.net/ENK/2014-2015/aspir2/rob_asp/14-15/timeychuk/images/12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97"/>
          <a:stretch/>
        </p:blipFill>
        <p:spPr bwMode="auto">
          <a:xfrm>
            <a:off x="-180528" y="2237756"/>
            <a:ext cx="403244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00800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«Живая»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6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 flipH="1">
            <a:off x="984323" y="1207586"/>
            <a:ext cx="7200800" cy="1368152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Зачем зайцу большие уши?</a:t>
            </a:r>
          </a:p>
        </p:txBody>
      </p:sp>
      <p:sp>
        <p:nvSpPr>
          <p:cNvPr id="11" name="TextBox 10">
            <a:hlinkClick r:id="" action="ppaction://noaction">
              <a:snd r:embed="rId3" name="voltage.wav"/>
            </a:hlinkClick>
          </p:cNvPr>
          <p:cNvSpPr txBox="1"/>
          <p:nvPr/>
        </p:nvSpPr>
        <p:spPr>
          <a:xfrm>
            <a:off x="3851921" y="2780928"/>
            <a:ext cx="4333202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Чтобы лучше слышать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hlinkClick r:id="" action="ppaction://hlinkshowjump?jump=nextslide">
              <a:snd r:embed="rId4" name="wind.wav"/>
            </a:hlinkClick>
          </p:cNvPr>
          <p:cNvSpPr txBox="1"/>
          <p:nvPr/>
        </p:nvSpPr>
        <p:spPr>
          <a:xfrm>
            <a:off x="3851921" y="3787014"/>
            <a:ext cx="4333202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Чтобы не перегреться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hlinkClick r:id="" action="ppaction://noaction">
              <a:snd r:embed="rId3" name="voltage.wav"/>
            </a:hlinkClick>
          </p:cNvPr>
          <p:cNvSpPr txBox="1"/>
          <p:nvPr/>
        </p:nvSpPr>
        <p:spPr>
          <a:xfrm>
            <a:off x="3851921" y="4869160"/>
            <a:ext cx="4333202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Для торможения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05" t="42078" r="67662" b="13420"/>
          <a:stretch/>
        </p:blipFill>
        <p:spPr>
          <a:xfrm>
            <a:off x="1472540" y="2885704"/>
            <a:ext cx="1484416" cy="30519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70367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ito.vspu.net/ENK/2014-2015/aspir2/rob_asp/14-15/timeychuk/images/12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97"/>
          <a:stretch/>
        </p:blipFill>
        <p:spPr bwMode="auto">
          <a:xfrm>
            <a:off x="-180528" y="2237756"/>
            <a:ext cx="403244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00800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«Живая»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 flipH="1">
            <a:off x="984323" y="1207586"/>
            <a:ext cx="7200800" cy="1368152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Зачем страус в песок голову прячет?</a:t>
            </a:r>
          </a:p>
        </p:txBody>
      </p:sp>
      <p:sp>
        <p:nvSpPr>
          <p:cNvPr id="11" name="TextBox 10">
            <a:hlinkClick r:id="" action="ppaction://noaction">
              <a:snd r:embed="rId3" name="voltage.wav"/>
            </a:hlinkClick>
          </p:cNvPr>
          <p:cNvSpPr txBox="1"/>
          <p:nvPr/>
        </p:nvSpPr>
        <p:spPr>
          <a:xfrm>
            <a:off x="3851921" y="2780928"/>
            <a:ext cx="4333202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От страха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hlinkClick r:id="" action="ppaction://hlinkshowjump?jump=nextslide">
              <a:snd r:embed="rId4" name="wind.wav"/>
            </a:hlinkClick>
          </p:cNvPr>
          <p:cNvSpPr txBox="1"/>
          <p:nvPr/>
        </p:nvSpPr>
        <p:spPr>
          <a:xfrm>
            <a:off x="3851921" y="3787014"/>
            <a:ext cx="4333202" cy="11918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Освобождается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от паразитов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hlinkClick r:id="" action="ppaction://noaction">
              <a:snd r:embed="rId3" name="voltage.wav"/>
            </a:hlinkClick>
          </p:cNvPr>
          <p:cNvSpPr txBox="1"/>
          <p:nvPr/>
        </p:nvSpPr>
        <p:spPr>
          <a:xfrm>
            <a:off x="3858504" y="5290676"/>
            <a:ext cx="4333202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Разыскивает пищу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05" t="42078" r="72857" b="13420"/>
          <a:stretch/>
        </p:blipFill>
        <p:spPr>
          <a:xfrm>
            <a:off x="1472540" y="2885704"/>
            <a:ext cx="1009403" cy="30519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2858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ito.vspu.net/ENK/2014-2015/aspir2/rob_asp/14-15/timeychuk/images/12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97"/>
          <a:stretch/>
        </p:blipFill>
        <p:spPr bwMode="auto">
          <a:xfrm>
            <a:off x="-180528" y="2237756"/>
            <a:ext cx="403244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00800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«Живая»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8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 flipH="1">
            <a:off x="984323" y="1207586"/>
            <a:ext cx="7200800" cy="1368152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Зачем звери раны зализывают?</a:t>
            </a:r>
          </a:p>
        </p:txBody>
      </p:sp>
      <p:sp>
        <p:nvSpPr>
          <p:cNvPr id="11" name="TextBox 10">
            <a:hlinkClick r:id="" action="ppaction://hlinkshowjump?jump=nextslide">
              <a:snd r:embed="rId3" name="wind.wav"/>
            </a:hlinkClick>
          </p:cNvPr>
          <p:cNvSpPr txBox="1"/>
          <p:nvPr/>
        </p:nvSpPr>
        <p:spPr>
          <a:xfrm>
            <a:off x="3851921" y="2780928"/>
            <a:ext cx="4333202" cy="11918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Чтобы быстрее заживали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hlinkClick r:id="" action="ppaction://noaction">
              <a:snd r:embed="rId4" name="voltage.wav"/>
            </a:hlinkClick>
          </p:cNvPr>
          <p:cNvSpPr txBox="1"/>
          <p:nvPr/>
        </p:nvSpPr>
        <p:spPr>
          <a:xfrm>
            <a:off x="3851921" y="4221088"/>
            <a:ext cx="4333202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Просто от боли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hlinkClick r:id="" action="ppaction://noaction">
              <a:snd r:embed="rId4" name="voltage.wav"/>
            </a:hlinkClick>
          </p:cNvPr>
          <p:cNvSpPr txBox="1"/>
          <p:nvPr/>
        </p:nvSpPr>
        <p:spPr>
          <a:xfrm>
            <a:off x="3857748" y="5085184"/>
            <a:ext cx="4333202" cy="11918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 гигиенической целью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28" t="42078" r="72857" b="13420"/>
          <a:stretch/>
        </p:blipFill>
        <p:spPr>
          <a:xfrm>
            <a:off x="2078182" y="2885704"/>
            <a:ext cx="403761" cy="30519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9206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ito.vspu.net/ENK/2014-2015/aspir2/rob_asp/14-15/timeychuk/images/12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97"/>
          <a:stretch/>
        </p:blipFill>
        <p:spPr bwMode="auto">
          <a:xfrm>
            <a:off x="-180528" y="2237756"/>
            <a:ext cx="403244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00800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«Живая»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 flipH="1">
            <a:off x="984323" y="1207586"/>
            <a:ext cx="7200800" cy="1368152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Лесным исполином называют…</a:t>
            </a:r>
          </a:p>
        </p:txBody>
      </p:sp>
      <p:sp>
        <p:nvSpPr>
          <p:cNvPr id="11" name="TextBox 10">
            <a:hlinkClick r:id="" action="ppaction://noaction">
              <a:snd r:embed="rId3" name="voltage.wav"/>
            </a:hlinkClick>
          </p:cNvPr>
          <p:cNvSpPr txBox="1"/>
          <p:nvPr/>
        </p:nvSpPr>
        <p:spPr>
          <a:xfrm>
            <a:off x="3851921" y="2780928"/>
            <a:ext cx="4333202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б</a:t>
            </a:r>
            <a:r>
              <a:rPr lang="ru-RU" sz="3200" b="1" dirty="0" smtClean="0">
                <a:solidFill>
                  <a:srgbClr val="0070C0"/>
                </a:solidFill>
              </a:rPr>
              <a:t>лагородного оленя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hlinkClick r:id="" action="ppaction://hlinkshowjump?jump=nextslide">
              <a:snd r:embed="rId4" name="wind.wav"/>
            </a:hlinkClick>
          </p:cNvPr>
          <p:cNvSpPr txBox="1"/>
          <p:nvPr/>
        </p:nvSpPr>
        <p:spPr>
          <a:xfrm>
            <a:off x="3851921" y="3787014"/>
            <a:ext cx="4333202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лося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hlinkClick r:id="" action="ppaction://noaction">
              <a:snd r:embed="rId3" name="voltage.wav"/>
            </a:hlinkClick>
          </p:cNvPr>
          <p:cNvSpPr txBox="1"/>
          <p:nvPr/>
        </p:nvSpPr>
        <p:spPr>
          <a:xfrm>
            <a:off x="3851921" y="4869160"/>
            <a:ext cx="4333202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медведя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28" t="42078" r="75064" b="13420"/>
          <a:stretch/>
        </p:blipFill>
        <p:spPr>
          <a:xfrm>
            <a:off x="2078183" y="2885704"/>
            <a:ext cx="201880" cy="30519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54248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 descr="http://ito.vspu.net/ENK/2014-2015/aspir2/rob_asp/14-15/timeychuk/images/12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197"/>
          <a:stretch/>
        </p:blipFill>
        <p:spPr bwMode="auto">
          <a:xfrm>
            <a:off x="-180528" y="2237756"/>
            <a:ext cx="403244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00800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«Живая»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15" name="Рисунок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404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05273E-7 L 0.2915 -0.062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66" y="-3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wiki.vladimir.i-edu.ru/images/4/40/Smeshariki0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9852" y="2444454"/>
            <a:ext cx="2268252" cy="196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s3.mzstatic.com/image/pf/us/r30/Purple7/v4/69/34/2b/69342b60-7b19-d96c-2874-4245c59d8519/mzl.ntvryhf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4979" y="3294975"/>
            <a:ext cx="2379911" cy="237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vectorspedia.com/images/2012/07/437_Cute-Green-Planet-Vector-Illustration_thumb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04" y="3290291"/>
            <a:ext cx="2592288" cy="238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laying-field.ru/img/2015/052118/020679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0419" y="49069"/>
            <a:ext cx="2117853" cy="22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mir.muzkult.ru/img/upload/3047/image_image_9996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4030" y="798897"/>
            <a:ext cx="2210860" cy="22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to.vspu.net/ENK/2014-2015/aspir2/rob_asp/14-15/timeychuk/images/12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143" y="527378"/>
            <a:ext cx="2829614" cy="282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9068/230070907.9/0_b72ca_8dd6b88_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1253" y="4721497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1691213" y="1654153"/>
            <a:ext cx="559473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Овал 12">
            <a:hlinkClick r:id="rId9" action="ppaction://hlinksldjump"/>
          </p:cNvPr>
          <p:cNvSpPr/>
          <p:nvPr/>
        </p:nvSpPr>
        <p:spPr>
          <a:xfrm>
            <a:off x="4229608" y="866004"/>
            <a:ext cx="559473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" name="Выгнутая вправо стрелка 2"/>
          <p:cNvSpPr/>
          <p:nvPr/>
        </p:nvSpPr>
        <p:spPr>
          <a:xfrm flipH="1" flipV="1">
            <a:off x="429165" y="2132856"/>
            <a:ext cx="792088" cy="2183330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 rot="4242791" flipH="1" flipV="1">
            <a:off x="2706739" y="-383987"/>
            <a:ext cx="792088" cy="2183330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13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95120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«Шуточная»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000100" y="185736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pic>
        <p:nvPicPr>
          <p:cNvPr id="8" name="Picture 10" descr="http://www.playing-field.ru/img/2015/052118/020679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432"/>
            <a:ext cx="2117853" cy="22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9708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446" y="332656"/>
            <a:ext cx="7376354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«Шуточная»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Чем больше ковырять, тем больше становится? Что это такое?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68743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>
                <a:solidFill>
                  <a:srgbClr val="0070C0"/>
                </a:solidFill>
              </a:rPr>
              <a:t>Дырка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10" descr="http://www.playing-field.ru/img/2015/052118/020679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432"/>
            <a:ext cx="2117853" cy="22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1572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446" y="332656"/>
            <a:ext cx="7376354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«Шуточная»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Кто под проливным дождём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не замочит волосы?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68743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Лысый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9" name="Picture 10" descr="http://www.playing-field.ru/img/2015/052118/020679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432"/>
            <a:ext cx="2117853" cy="22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307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446" y="332656"/>
            <a:ext cx="7376354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«Шуточная»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Почему львы едят сырое мясо?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68743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Так как они не умеют готовить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10" descr="http://www.playing-field.ru/img/2015/052118/020679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432"/>
            <a:ext cx="2117853" cy="22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0926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wiki.vladimir.i-edu.ru/images/4/40/Smeshariki0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9852" y="2444454"/>
            <a:ext cx="2268252" cy="196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s3.mzstatic.com/image/pf/us/r30/Purple7/v4/69/34/2b/69342b60-7b19-d96c-2874-4245c59d8519/mzl.ntvryhf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4979" y="3294975"/>
            <a:ext cx="2379911" cy="237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vectorspedia.com/images/2012/07/437_Cute-Green-Planet-Vector-Illustration_thumb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04" y="3290291"/>
            <a:ext cx="2592288" cy="238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laying-field.ru/img/2015/052118/020679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0419" y="49069"/>
            <a:ext cx="2117853" cy="22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mir.muzkult.ru/img/upload/3047/image_image_9996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4030" y="798897"/>
            <a:ext cx="2210860" cy="22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to.vspu.net/ENK/2014-2015/aspir2/rob_asp/14-15/timeychuk/images/12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143" y="527378"/>
            <a:ext cx="2829614" cy="282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9068/230070907.9/0_b72ca_8dd6b88_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1253" y="4721497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>
            <a:hlinkClick r:id="rId9" action="ppaction://hlinksldjump"/>
          </p:cNvPr>
          <p:cNvSpPr/>
          <p:nvPr/>
        </p:nvSpPr>
        <p:spPr>
          <a:xfrm>
            <a:off x="1670111" y="4153366"/>
            <a:ext cx="559473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178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446" y="332656"/>
            <a:ext cx="7376354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«Шуточная»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Что самое первое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мы делаем утром?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68743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Просыпаемся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9" name="Picture 10" descr="http://www.playing-field.ru/img/2015/052118/020679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432"/>
            <a:ext cx="2117853" cy="22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2511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446" y="332656"/>
            <a:ext cx="7376354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«Шуточная»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Как «мышеловку» написать пятью буквами?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68743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Кошка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10" descr="http://www.playing-field.ru/img/2015/052118/020679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432"/>
            <a:ext cx="2117853" cy="22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1316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446" y="332656"/>
            <a:ext cx="7376354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«Шуточная»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Что принадлежит только вам, а вы пользуетесь им реже, чем другие?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68743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Имя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9" name="Picture 10" descr="http://www.playing-field.ru/img/2015/052118/020679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432"/>
            <a:ext cx="2117853" cy="22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0637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446" y="332656"/>
            <a:ext cx="7376354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«Шуточная»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Как разделить 5 картофелин точно на двоих?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68743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Сделать пюре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7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10" descr="http://www.playing-field.ru/img/2015/052118/020679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432"/>
            <a:ext cx="2117853" cy="22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4495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446" y="332656"/>
            <a:ext cx="7376354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«Шуточная»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Что нужно сделать,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встретив во сне тигра?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68743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Проснуться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9" name="Picture 10" descr="http://www.playing-field.ru/img/2015/052118/020679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432"/>
            <a:ext cx="2117853" cy="22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360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446" y="332656"/>
            <a:ext cx="7376354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«Шуточная»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Сколько яиц можно съесть натощак?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366805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Одно, остальные будут уже не натощак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9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10" descr="http://www.playing-field.ru/img/2015/052118/020679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432"/>
            <a:ext cx="2117853" cy="22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885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446" y="332656"/>
            <a:ext cx="7376354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«Шуточная»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Что можно приготовить,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но нельзя съесть?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68743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Уроки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10" descr="http://www.playing-field.ru/img/2015/052118/020679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432"/>
            <a:ext cx="2117853" cy="22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475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446" y="332656"/>
            <a:ext cx="7376354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«Шуточная»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Какой малыш рождается с усами?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68743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Котёнок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10" descr="http://www.playing-field.ru/img/2015/052118/020679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432"/>
            <a:ext cx="2117853" cy="22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82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446" y="332656"/>
            <a:ext cx="7376354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«Шуточная»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Что случилось 31 февраля?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68743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Ничего, 31 февраля не бывает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10" descr="http://www.playing-field.ru/img/2015/052118/020679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432"/>
            <a:ext cx="2117853" cy="22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4257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446" y="332656"/>
            <a:ext cx="7376354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«Шуточная»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Какой самый короткий месяц?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68743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Май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10" descr="http://www.playing-field.ru/img/2015/052118/020679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432"/>
            <a:ext cx="2117853" cy="22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1950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95120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«Зелёная»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3" name="Picture 8" descr="http://vectorspedia.com/images/2012/07/437_Cute-Green-Planet-Vector-Illustration_thum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95" y="188640"/>
            <a:ext cx="2086333" cy="192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914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446" y="332656"/>
            <a:ext cx="7376354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«Шуточная»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Почему шапку покупают?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68743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Бесплатно не дают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10" descr="http://www.playing-field.ru/img/2015/052118/020679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432"/>
            <a:ext cx="2117853" cy="22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943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446" y="332656"/>
            <a:ext cx="7376354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«Шуточная»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Назовите имя первой женщины-лётчика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68743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Баба Яга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10" descr="http://www.playing-field.ru/img/2015/052118/020679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432"/>
            <a:ext cx="2117853" cy="22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2428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446" y="332656"/>
            <a:ext cx="7376354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«Шуточная»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Какой песок в Волге?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68743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Мокрый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16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10" descr="http://www.playing-field.ru/img/2015/052118/020679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432"/>
            <a:ext cx="2117853" cy="22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4386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446" y="332656"/>
            <a:ext cx="7376354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«Шуточная»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Что делает сторож, когда у него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на шапке сидит воробей?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68743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Спит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17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10" descr="http://www.playing-field.ru/img/2015/052118/020679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432"/>
            <a:ext cx="2117853" cy="22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8367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446" y="332656"/>
            <a:ext cx="7376354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«Шуточная»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Что есть у слонов и нет ни у каких животных?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68743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Слонята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18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10" descr="http://www.playing-field.ru/img/2015/052118/020679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2432"/>
            <a:ext cx="2117853" cy="22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4862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wiki.vladimir.i-edu.ru/images/4/40/Smeshariki0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9852" y="2444454"/>
            <a:ext cx="2268252" cy="196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s3.mzstatic.com/image/pf/us/r30/Purple7/v4/69/34/2b/69342b60-7b19-d96c-2874-4245c59d8519/mzl.ntvryhf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4979" y="3294975"/>
            <a:ext cx="2379911" cy="237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vectorspedia.com/images/2012/07/437_Cute-Green-Planet-Vector-Illustration_thumb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04" y="3290291"/>
            <a:ext cx="2592288" cy="238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laying-field.ru/img/2015/052118/020679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0419" y="49069"/>
            <a:ext cx="2117853" cy="22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mir.muzkult.ru/img/upload/3047/image_image_9996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4030" y="798897"/>
            <a:ext cx="2210860" cy="22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to.vspu.net/ENK/2014-2015/aspir2/rob_asp/14-15/timeychuk/images/12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143" y="527378"/>
            <a:ext cx="2829614" cy="282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9068/230070907.9/0_b72ca_8dd6b88_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1253" y="4721497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4229608" y="866004"/>
            <a:ext cx="559473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Овал 13">
            <a:hlinkClick r:id="rId9" action="ppaction://hlinksldjump"/>
          </p:cNvPr>
          <p:cNvSpPr/>
          <p:nvPr/>
        </p:nvSpPr>
        <p:spPr>
          <a:xfrm>
            <a:off x="6899723" y="1689932"/>
            <a:ext cx="559473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Выгнутая вправо стрелка 17"/>
          <p:cNvSpPr/>
          <p:nvPr/>
        </p:nvSpPr>
        <p:spPr>
          <a:xfrm rot="4242791" flipH="1" flipV="1">
            <a:off x="2706739" y="-383987"/>
            <a:ext cx="792088" cy="2183330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 rot="6447026" flipH="1" flipV="1">
            <a:off x="5818437" y="-225661"/>
            <a:ext cx="792088" cy="2183330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92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95120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«Сказок»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Кому принадлежат такие слова: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pic>
        <p:nvPicPr>
          <p:cNvPr id="9" name="Picture 12" descr="http://mir.muzkult.ru/img/upload/3047/image_image_9996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728192" cy="17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3578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446" y="332656"/>
            <a:ext cx="7376354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«Сказок»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Торопыжка был голодный,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Проглотил утюг холодный.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68743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Незнайке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12" descr="http://mir.muzkult.ru/img/upload/3047/image_image_9996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728192" cy="17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277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446" y="332656"/>
            <a:ext cx="7376354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«Сказок»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Мальвина бежала в чужие края,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Мальвина пропала, невеста моя.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68743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Пьеро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0" name="Picture 12" descr="http://mir.muzkult.ru/img/upload/3047/image_image_9996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728192" cy="17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936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446" y="332656"/>
            <a:ext cx="7376354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«Сказок»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Не садись на пенёк,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Не ешь пирожок.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68743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Машеньке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12" descr="http://mir.muzkult.ru/img/upload/3047/image_image_9996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728192" cy="17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1411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95120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«Зелёная»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3" name="Picture 8" descr="http://vectorspedia.com/images/2012/07/437_Cute-Green-Planet-Vector-Illustration_thum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95" y="188640"/>
            <a:ext cx="2086333" cy="192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Как правильно срывать цветы?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68743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Цветы нужно срезать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634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446" y="332656"/>
            <a:ext cx="7376354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«Сказок»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Бабушка, почему у тебя такие большие руки?</a:t>
            </a: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68743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Красной Шапочке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0" name="Picture 12" descr="http://mir.muzkult.ru/img/upload/3047/image_image_9996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728192" cy="17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490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446" y="332656"/>
            <a:ext cx="7376354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«Сказок»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Вот смотрите, сейчас я превращусь во льва.</a:t>
            </a: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68743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Людоеду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12" descr="http://mir.muzkult.ru/img/upload/3047/image_image_9996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728192" cy="17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984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446" y="332656"/>
            <a:ext cx="7376354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«Сказок»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По амбару метён,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По сусекам </a:t>
            </a:r>
            <a:r>
              <a:rPr lang="ru-RU" sz="3200" b="1" dirty="0" err="1" smtClean="0">
                <a:solidFill>
                  <a:srgbClr val="0070C0"/>
                </a:solidFill>
              </a:rPr>
              <a:t>скребён</a:t>
            </a:r>
            <a:r>
              <a:rPr lang="ru-RU" sz="3200" b="1" dirty="0" smtClean="0">
                <a:solidFill>
                  <a:srgbClr val="0070C0"/>
                </a:solidFill>
              </a:rPr>
              <a:t>…</a:t>
            </a: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68743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Колобку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0" name="Picture 12" descr="http://mir.muzkult.ru/img/upload/3047/image_image_9996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728192" cy="17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777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wiki.vladimir.i-edu.ru/images/4/40/Smeshariki0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9852" y="2444454"/>
            <a:ext cx="2268252" cy="196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s3.mzstatic.com/image/pf/us/r30/Purple7/v4/69/34/2b/69342b60-7b19-d96c-2874-4245c59d8519/mzl.ntvryhf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4979" y="3294975"/>
            <a:ext cx="2379911" cy="237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vectorspedia.com/images/2012/07/437_Cute-Green-Planet-Vector-Illustration_thumb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04" y="3290291"/>
            <a:ext cx="2592288" cy="238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laying-field.ru/img/2015/052118/020679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0419" y="49069"/>
            <a:ext cx="2117853" cy="22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mir.muzkult.ru/img/upload/3047/image_image_9996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4030" y="798897"/>
            <a:ext cx="2210860" cy="22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to.vspu.net/ENK/2014-2015/aspir2/rob_asp/14-15/timeychuk/images/12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143" y="527378"/>
            <a:ext cx="2829614" cy="282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9068/230070907.9/0_b72ca_8dd6b88_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1253" y="4721497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6899723" y="1689932"/>
            <a:ext cx="559473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Овал 14">
            <a:hlinkClick r:id="rId9" action="ppaction://hlinksldjump"/>
          </p:cNvPr>
          <p:cNvSpPr/>
          <p:nvPr/>
        </p:nvSpPr>
        <p:spPr>
          <a:xfrm>
            <a:off x="6815197" y="4441398"/>
            <a:ext cx="559473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Выгнутая вправо стрелка 18"/>
          <p:cNvSpPr/>
          <p:nvPr/>
        </p:nvSpPr>
        <p:spPr>
          <a:xfrm rot="6447026" flipH="1" flipV="1">
            <a:off x="5818437" y="-225661"/>
            <a:ext cx="792088" cy="2183330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 rot="10800000" flipH="1" flipV="1">
            <a:off x="7573914" y="2121571"/>
            <a:ext cx="792088" cy="2183330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2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2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480720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</a:t>
            </a:r>
            <a:r>
              <a:rPr lang="ru-RU" sz="4800" b="1" dirty="0" err="1" smtClean="0">
                <a:solidFill>
                  <a:srgbClr val="0070C0"/>
                </a:solidFill>
              </a:rPr>
              <a:t>Звукомора</a:t>
            </a:r>
            <a:r>
              <a:rPr lang="ru-RU" sz="4800" b="1" dirty="0" smtClean="0">
                <a:solidFill>
                  <a:srgbClr val="0070C0"/>
                </a:solidFill>
              </a:rPr>
              <a:t>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Злой </a:t>
            </a:r>
            <a:r>
              <a:rPr lang="ru-RU" sz="3200" b="1" dirty="0" err="1" smtClean="0">
                <a:solidFill>
                  <a:srgbClr val="0070C0"/>
                </a:solidFill>
              </a:rPr>
              <a:t>Звукомор</a:t>
            </a:r>
            <a:r>
              <a:rPr lang="ru-RU" sz="3200" b="1" dirty="0" smtClean="0">
                <a:solidFill>
                  <a:srgbClr val="0070C0"/>
                </a:solidFill>
              </a:rPr>
              <a:t> заколдовал известные стихи. Расколдуйте их, кликнув по слову или словам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pic>
        <p:nvPicPr>
          <p:cNvPr id="8" name="Picture 6" descr="http://is3.mzstatic.com/image/pf/us/r30/Purple7/v4/69/34/2b/69342b60-7b19-d96c-2874-4245c59d8519/mzl.ntvryhf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5391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881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480720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</a:t>
            </a:r>
            <a:r>
              <a:rPr lang="ru-RU" sz="4800" b="1" dirty="0" err="1" smtClean="0">
                <a:solidFill>
                  <a:srgbClr val="0070C0"/>
                </a:solidFill>
              </a:rPr>
              <a:t>Звукомора</a:t>
            </a:r>
            <a:r>
              <a:rPr lang="ru-RU" sz="4800" b="1" dirty="0" smtClean="0">
                <a:solidFill>
                  <a:srgbClr val="0070C0"/>
                </a:solidFill>
              </a:rPr>
              <a:t>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Уронили мишку на пол,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Оторвали мишке лапу.</a:t>
            </a: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pic>
        <p:nvPicPr>
          <p:cNvPr id="8" name="Picture 6" descr="http://is3.mzstatic.com/image/pf/us/r30/Purple7/v4/69/34/2b/69342b60-7b19-d96c-2874-4245c59d8519/mzl.ntvryhf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5391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7-конечная звезда 8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0094" y="3044481"/>
            <a:ext cx="13097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зайку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3537391"/>
            <a:ext cx="131050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зайке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838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480720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</a:t>
            </a:r>
            <a:r>
              <a:rPr lang="ru-RU" sz="4800" b="1" dirty="0" err="1" smtClean="0">
                <a:solidFill>
                  <a:srgbClr val="0070C0"/>
                </a:solidFill>
              </a:rPr>
              <a:t>Звукомора</a:t>
            </a:r>
            <a:r>
              <a:rPr lang="ru-RU" sz="4800" b="1" dirty="0" smtClean="0">
                <a:solidFill>
                  <a:srgbClr val="0070C0"/>
                </a:solidFill>
              </a:rPr>
              <a:t>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Идёт    бычок    качается,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Вздыхает   на   ходу.</a:t>
            </a: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pic>
        <p:nvPicPr>
          <p:cNvPr id="8" name="Picture 6" descr="http://is3.mzstatic.com/image/pf/us/r30/Purple7/v4/69/34/2b/69342b60-7b19-d96c-2874-4245c59d8519/mzl.ntvryhf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5391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7-конечная звезда 8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0630" y="3035741"/>
            <a:ext cx="1764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медведь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555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480720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</a:t>
            </a:r>
            <a:r>
              <a:rPr lang="ru-RU" sz="4800" b="1" dirty="0" err="1" smtClean="0">
                <a:solidFill>
                  <a:srgbClr val="0070C0"/>
                </a:solidFill>
              </a:rPr>
              <a:t>Звукомора</a:t>
            </a:r>
            <a:r>
              <a:rPr lang="ru-RU" sz="4800" b="1" dirty="0" smtClean="0">
                <a:solidFill>
                  <a:srgbClr val="0070C0"/>
                </a:solidFill>
              </a:rPr>
              <a:t>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Наша  Таня  громко  плачет,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Уронила  в  речку  мячик.</a:t>
            </a: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pic>
        <p:nvPicPr>
          <p:cNvPr id="8" name="Picture 6" descr="http://is3.mzstatic.com/image/pf/us/r30/Purple7/v4/69/34/2b/69342b60-7b19-d96c-2874-4245c59d8519/mzl.ntvryhf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5391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7-конечная звезда 8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3260" y="3046695"/>
            <a:ext cx="1080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Лена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6867" y="3525516"/>
            <a:ext cx="12483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печку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315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wiki.vladimir.i-edu.ru/images/4/40/Smeshariki0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9852" y="2444454"/>
            <a:ext cx="2268252" cy="196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s3.mzstatic.com/image/pf/us/r30/Purple7/v4/69/34/2b/69342b60-7b19-d96c-2874-4245c59d8519/mzl.ntvryhfp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4979" y="3294975"/>
            <a:ext cx="2379911" cy="237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vectorspedia.com/images/2012/07/437_Cute-Green-Planet-Vector-Illustration_thumb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04" y="3290291"/>
            <a:ext cx="2592288" cy="238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laying-field.ru/img/2015/052118/020679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0419" y="49069"/>
            <a:ext cx="2117853" cy="220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mir.muzkult.ru/img/upload/3047/image_image_9996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4030" y="798897"/>
            <a:ext cx="2210860" cy="22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ito.vspu.net/ENK/2014-2015/aspir2/rob_asp/14-15/timeychuk/images/12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143" y="527378"/>
            <a:ext cx="2829614" cy="282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9068/230070907.9/0_b72ca_8dd6b88_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1253" y="4721497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/>
          <p:cNvSpPr/>
          <p:nvPr/>
        </p:nvSpPr>
        <p:spPr>
          <a:xfrm>
            <a:off x="6815197" y="4441398"/>
            <a:ext cx="559473" cy="57606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Выгнутая вправо стрелка 19"/>
          <p:cNvSpPr/>
          <p:nvPr/>
        </p:nvSpPr>
        <p:spPr>
          <a:xfrm rot="10800000" flipH="1" flipV="1">
            <a:off x="7573914" y="2121571"/>
            <a:ext cx="792088" cy="2183330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право стрелка 20"/>
          <p:cNvSpPr/>
          <p:nvPr/>
        </p:nvSpPr>
        <p:spPr>
          <a:xfrm rot="15316017" flipH="1" flipV="1">
            <a:off x="5677986" y="5066034"/>
            <a:ext cx="792088" cy="2183330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>
            <a:hlinkClick r:id="rId9" action="ppaction://hlinksldjump"/>
          </p:cNvPr>
          <p:cNvSpPr/>
          <p:nvPr/>
        </p:nvSpPr>
        <p:spPr>
          <a:xfrm>
            <a:off x="3565834" y="5128343"/>
            <a:ext cx="1887019" cy="842491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Страна знаний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270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wiki.vladimir.i-edu.ru/images/4/40/Smeshariki07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395" y="4581128"/>
            <a:ext cx="2268252" cy="196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Выноска-облако 11"/>
          <p:cNvSpPr/>
          <p:nvPr/>
        </p:nvSpPr>
        <p:spPr>
          <a:xfrm>
            <a:off x="107504" y="188640"/>
            <a:ext cx="8712968" cy="4752528"/>
          </a:xfrm>
          <a:prstGeom prst="cloudCallout">
            <a:avLst>
              <a:gd name="adj1" fmla="val -20788"/>
              <a:gd name="adj2" fmla="val 5387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0304" y="908720"/>
            <a:ext cx="7272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В добрый путь, ребята!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В вечный поиск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Истины, добра и красоты,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Чтобы явью стали в вашей жизни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Самые заветные мечты!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Шагайте по ступенькам знаний смело!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Помните, ученье – </a:t>
            </a:r>
            <a:r>
              <a:rPr lang="ru-RU" sz="2800" b="1" dirty="0" smtClean="0">
                <a:solidFill>
                  <a:srgbClr val="0070C0"/>
                </a:solidFill>
              </a:rPr>
              <a:t>это </a:t>
            </a:r>
            <a:r>
              <a:rPr lang="ru-RU" sz="2800" b="1" dirty="0">
                <a:solidFill>
                  <a:srgbClr val="0070C0"/>
                </a:solidFill>
              </a:rPr>
              <a:t>серьёзное дело!</a:t>
            </a:r>
          </a:p>
        </p:txBody>
      </p:sp>
    </p:spTree>
    <p:extLst>
      <p:ext uri="{BB962C8B-B14F-4D97-AF65-F5344CB8AC3E}">
        <p14:creationId xmlns:p14="http://schemas.microsoft.com/office/powerpoint/2010/main" xmlns="" val="237693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95120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«Зелёная»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3" name="Picture 8" descr="http://vectorspedia.com/images/2012/07/437_Cute-Green-Planet-Vector-Illustration_thum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95" y="188640"/>
            <a:ext cx="2086333" cy="192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0070C0"/>
                </a:solidFill>
              </a:rPr>
              <a:t>Кому дарят цветы?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68743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Цветы дарят всем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272928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200800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Подводим итоги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://1.bp.blogspot.com/-cuxoeFIYrVY/UiDzX7hlelI/AAAAAAAAAYs/OdtTPcb7yx8/s640/1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50758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511514" y="116632"/>
            <a:ext cx="540000" cy="540000"/>
          </a:xfrm>
          <a:prstGeom prst="mathMultiply">
            <a:avLst/>
          </a:prstGeom>
          <a:solidFill>
            <a:srgbClr val="C0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Соловушка - Здравствуй, школа наша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946933" y="-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088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95120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«Зелёная»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3" name="Picture 8" descr="http://vectorspedia.com/images/2012/07/437_Cute-Green-Planet-Vector-Illustration_thum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95" y="188640"/>
            <a:ext cx="2086333" cy="192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Сколько цветов должно быть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 букете?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68743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Нечётное количество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3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2234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95120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«Зелёная»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3" name="Picture 8" descr="http://vectorspedia.com/images/2012/07/437_Cute-Green-Planet-Vector-Illustration_thum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95" y="188640"/>
            <a:ext cx="2086333" cy="192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От снега очищается и хвоя,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и валежник,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И первым появляется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в проталине …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68743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подснежник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05561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995120" cy="936104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Планета «Зелёная»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3" name="Picture 8" descr="http://vectorspedia.com/images/2012/07/437_Cute-Green-Planet-Vector-Illustration_thum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95" y="188640"/>
            <a:ext cx="2086333" cy="192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971600" y="1844824"/>
            <a:ext cx="7200800" cy="3456384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Мягок, а не пух,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зелен, а не трава …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093296"/>
            <a:ext cx="914402" cy="414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817" y="5653574"/>
            <a:ext cx="1249566" cy="64698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Ответ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687430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мох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8" name="7-конечная звезда 7"/>
          <p:cNvSpPr/>
          <p:nvPr/>
        </p:nvSpPr>
        <p:spPr>
          <a:xfrm>
            <a:off x="7917358" y="307586"/>
            <a:ext cx="900000" cy="9000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5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81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9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895</Words>
  <Application>Microsoft Office PowerPoint</Application>
  <PresentationFormat>Экран (4:3)</PresentationFormat>
  <Paragraphs>289</Paragraphs>
  <Slides>60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Тема Office</vt:lpstr>
      <vt:lpstr>Слайд 1</vt:lpstr>
      <vt:lpstr>Слайд 2</vt:lpstr>
      <vt:lpstr>Слайд 3</vt:lpstr>
      <vt:lpstr>Планета «Зелёная»</vt:lpstr>
      <vt:lpstr>Планета «Зелёная»</vt:lpstr>
      <vt:lpstr>Планета «Зелёная»</vt:lpstr>
      <vt:lpstr>Планета «Зелёная»</vt:lpstr>
      <vt:lpstr>Планета «Зелёная»</vt:lpstr>
      <vt:lpstr>Планета «Зелёная»</vt:lpstr>
      <vt:lpstr>Планета «Зелёная»</vt:lpstr>
      <vt:lpstr>Планета «Зелёная»</vt:lpstr>
      <vt:lpstr>Планета «Зелёная»</vt:lpstr>
      <vt:lpstr>Планета «Зелёная»</vt:lpstr>
      <vt:lpstr>Слайд 14</vt:lpstr>
      <vt:lpstr>Планета «Живая»</vt:lpstr>
      <vt:lpstr>Планета «Живая»</vt:lpstr>
      <vt:lpstr>Планета «Живая»</vt:lpstr>
      <vt:lpstr>Планета «Живая»</vt:lpstr>
      <vt:lpstr>Планета «Живая»</vt:lpstr>
      <vt:lpstr>Планета «Живая»</vt:lpstr>
      <vt:lpstr>Планета «Живая»</vt:lpstr>
      <vt:lpstr>Планета «Живая»</vt:lpstr>
      <vt:lpstr>Планета «Живая»</vt:lpstr>
      <vt:lpstr>Планета «Живая»</vt:lpstr>
      <vt:lpstr>Слайд 25</vt:lpstr>
      <vt:lpstr>Планета «Шуточная»</vt:lpstr>
      <vt:lpstr>Планета «Шуточная»</vt:lpstr>
      <vt:lpstr>Планета «Шуточная»</vt:lpstr>
      <vt:lpstr>Планета «Шуточная»</vt:lpstr>
      <vt:lpstr>Планета «Шуточная»</vt:lpstr>
      <vt:lpstr>Планета «Шуточная»</vt:lpstr>
      <vt:lpstr>Планета «Шуточная»</vt:lpstr>
      <vt:lpstr>Планета «Шуточная»</vt:lpstr>
      <vt:lpstr>Планета «Шуточная»</vt:lpstr>
      <vt:lpstr>Планета «Шуточная»</vt:lpstr>
      <vt:lpstr>Планета «Шуточная»</vt:lpstr>
      <vt:lpstr>Планета «Шуточная»</vt:lpstr>
      <vt:lpstr>Планета «Шуточная»</vt:lpstr>
      <vt:lpstr>Планета «Шуточная»</vt:lpstr>
      <vt:lpstr>Планета «Шуточная»</vt:lpstr>
      <vt:lpstr>Планета «Шуточная»</vt:lpstr>
      <vt:lpstr>Планета «Шуточная»</vt:lpstr>
      <vt:lpstr>Планета «Шуточная»</vt:lpstr>
      <vt:lpstr>Планета «Шуточная»</vt:lpstr>
      <vt:lpstr>Слайд 45</vt:lpstr>
      <vt:lpstr>Планета «Сказок»</vt:lpstr>
      <vt:lpstr>Планета «Сказок»</vt:lpstr>
      <vt:lpstr>Планета «Сказок»</vt:lpstr>
      <vt:lpstr>Планета «Сказок»</vt:lpstr>
      <vt:lpstr>Планета «Сказок»</vt:lpstr>
      <vt:lpstr>Планета «Сказок»</vt:lpstr>
      <vt:lpstr>Планета «Сказок»</vt:lpstr>
      <vt:lpstr>Слайд 53</vt:lpstr>
      <vt:lpstr>Планета «Звукомора»</vt:lpstr>
      <vt:lpstr>Планета «Звукомора»</vt:lpstr>
      <vt:lpstr>Планета «Звукомора»</vt:lpstr>
      <vt:lpstr>Планета «Звукомора»</vt:lpstr>
      <vt:lpstr>Слайд 58</vt:lpstr>
      <vt:lpstr>Слайд 59</vt:lpstr>
      <vt:lpstr>Подводим итоги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знаний</dc:title>
  <dc:creator>Фокина Лидия Петровна</dc:creator>
  <cp:keywords>Дидактическая игра</cp:keywords>
  <cp:lastModifiedBy>Нина</cp:lastModifiedBy>
  <cp:revision>45</cp:revision>
  <dcterms:created xsi:type="dcterms:W3CDTF">2016-06-30T14:42:46Z</dcterms:created>
  <dcterms:modified xsi:type="dcterms:W3CDTF">2020-09-02T03:29:09Z</dcterms:modified>
</cp:coreProperties>
</file>