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ПБДП психолог\Desktop\osen-listya-derevya-lu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071678"/>
            <a:ext cx="6429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 «Осенняя пора»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ПБДП психолог\Desktop\risunok-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358114" cy="53805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214290"/>
            <a:ext cx="77021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 — это время когда мир становится ярким, как никогда!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ПБДП психолог\Desktop\36180428c5d1212d31fa1f8a1dc9ac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2285992"/>
            <a:ext cx="51435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142984"/>
            <a:ext cx="3543296" cy="419736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1.Самое красочное время года.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(осень)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Названия славянских осенних месяцев.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«студень»,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хмурень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грязник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сечень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лютень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«цветень»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хмурень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грязник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14290"/>
            <a:ext cx="17379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Часть 1.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ОПБДП психолог\Desktop\обложка_времена_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643050"/>
            <a:ext cx="5643570" cy="3916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3143272" cy="4286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3.  Как называются зайчата, которые рождаются осенью?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настовички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травнички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листопаднички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листопаднички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  Какие птицы прилетают к нам на зиму?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чайки, ласточки, стрижи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клёст, свиристели, чечётки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голуби, синицы, воробей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(клёст, свиристели,    чечётки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ОПБДП психолог\Desktop\2815_9d959ac409e63548e096160d106cc4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419834"/>
            <a:ext cx="4752981" cy="3438166"/>
          </a:xfrm>
          <a:prstGeom prst="rect">
            <a:avLst/>
          </a:prstGeom>
          <a:noFill/>
        </p:spPr>
      </p:pic>
      <p:pic>
        <p:nvPicPr>
          <p:cNvPr id="2050" name="Picture 2" descr="C:\Users\ОПБДП психолог\Desktop\Ruth Sanderson_9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66"/>
            <a:ext cx="5209528" cy="273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11480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5. Каким месяцем заканчивается лето и начинается осень?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июль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(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сентябрь 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Какое животное может на зиму превратиться в ледышку?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хамелеон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лягушка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сойка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(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лягушка)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ПБДП психолог\Desktop\2815_84905fbf650e36d8ce5f2be8ec9354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285860"/>
            <a:ext cx="5072066" cy="3520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3543296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7. Как называется осеннее явление, когда опадают листья?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снегопад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листопад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дождь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(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листопад 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Густое облако, которое образовалось у самой поверхности земли.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туман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(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туман)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ПБДП психолог\Desktop\topoboi.com-20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00174"/>
            <a:ext cx="5572164" cy="3482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357166"/>
            <a:ext cx="3929090" cy="62151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9. Какой самый продолжительный осенний месяц?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ноябрь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октябрь 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Листья какого дерева опадают осенью зелеными?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ольха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береза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дуб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ольха 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11. Куда осенью исчезают бабочки?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прячутся в щели, под кору деревьев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улетают в теплые края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зарываются в землю</a:t>
            </a:r>
          </a:p>
          <a:p>
            <a:pPr>
              <a:buNone/>
            </a:pPr>
            <a:r>
              <a:rPr lang="ru-RU" dirty="0" smtClean="0"/>
              <a:t>                    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прячутся в щели, под кору деревьев)  </a:t>
            </a:r>
            <a:endParaRPr lang="ru-RU" dirty="0"/>
          </a:p>
        </p:txBody>
      </p:sp>
      <p:pic>
        <p:nvPicPr>
          <p:cNvPr id="3074" name="Picture 2" descr="C:\Users\ОПБДП психолог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286" y="1000108"/>
            <a:ext cx="514353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2900354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12. Как называются большие группы, образуемые птицами перед отлетом в теплые края?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компания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(стая)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13. Какое основное изменение происходит в неживой природе осенью?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птицы улетают на юг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наступает похолодание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начинается листопад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(начинается листопад)</a:t>
            </a:r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ОПБДП психолог\Desktop\depositphotos_240747914-stock-photo-bright-autumn-leaves-lying-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1223" y="2357430"/>
            <a:ext cx="5346959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285728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14. День осеннего равноденствия.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сентября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октября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ноября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23 сентября)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580"/>
            <a:ext cx="9144000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Осенняя пора, когда погода стоит как летом?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(бабье лето)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Сентябрь пахнет яблоками, октябрь — …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капустой).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Листья каких деревьев осенью становятся красными?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Листья рябины, осины, клена).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Какой праздник отмечают в первый осенний день?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день Знаний).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Что убирают на полях осенью?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урожай).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Какого цвета одежда на деревьях осенью?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желтого).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0"/>
            <a:ext cx="17027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Часть 2.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86808" cy="16144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Этот месяц является родным внуком сентября, сыном октября и батюшкой зимы.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(ноябрь)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Образование на поверхности водоёма или водотока неподвижного льда.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ледостав)</a:t>
            </a:r>
          </a:p>
          <a:p>
            <a:endParaRPr lang="ru-RU" dirty="0"/>
          </a:p>
        </p:txBody>
      </p:sp>
      <p:pic>
        <p:nvPicPr>
          <p:cNvPr id="4098" name="Picture 2" descr="C:\Users\ОПБДП психолог\Desktop\9d8f1f85c613f473cda4738045987d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002025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132</Words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ОПБДП психолог</dc:creator>
  <cp:lastModifiedBy>ОПБДП психолог</cp:lastModifiedBy>
  <cp:revision>31</cp:revision>
  <dcterms:created xsi:type="dcterms:W3CDTF">2020-11-05T02:14:44Z</dcterms:created>
  <dcterms:modified xsi:type="dcterms:W3CDTF">2020-11-05T03:26:53Z</dcterms:modified>
</cp:coreProperties>
</file>