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258" r:id="rId3"/>
    <p:sldId id="259" r:id="rId4"/>
    <p:sldId id="312" r:id="rId5"/>
    <p:sldId id="294" r:id="rId6"/>
    <p:sldId id="260" r:id="rId7"/>
    <p:sldId id="261" r:id="rId8"/>
    <p:sldId id="262" r:id="rId9"/>
    <p:sldId id="298" r:id="rId10"/>
    <p:sldId id="300" r:id="rId11"/>
    <p:sldId id="263" r:id="rId12"/>
    <p:sldId id="264" r:id="rId13"/>
    <p:sldId id="311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05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1" r:id="rId40"/>
    <p:sldId id="309" r:id="rId41"/>
    <p:sldId id="306" r:id="rId42"/>
    <p:sldId id="307" r:id="rId43"/>
    <p:sldId id="292" r:id="rId44"/>
    <p:sldId id="293" r:id="rId45"/>
    <p:sldId id="295" r:id="rId46"/>
    <p:sldId id="296" r:id="rId47"/>
    <p:sldId id="308" r:id="rId48"/>
    <p:sldId id="310" r:id="rId49"/>
    <p:sldId id="290" r:id="rId50"/>
    <p:sldId id="301" r:id="rId51"/>
    <p:sldId id="29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-81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940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946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E8485-34F1-44BC-BA79-67C405225E6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4973D-76EB-4626-8EA9-6694D31965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ult.mos.ru/places/1225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picstons.ru/img/picture/Jan/06/e67d500341ec06dfa680fd70f8e7de2d/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75"/>
          <a:stretch/>
        </p:blipFill>
        <p:spPr bwMode="auto">
          <a:xfrm>
            <a:off x="1392071" y="2033516"/>
            <a:ext cx="8393375" cy="448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FF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155" y="279190"/>
            <a:ext cx="8067264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Добро пожаловать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 в кукольный театр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img.beta.rian.ru/images/43770/58/4377058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5" t="-8711" r="-2755" b="8711"/>
          <a:stretch/>
        </p:blipFill>
        <p:spPr bwMode="auto">
          <a:xfrm>
            <a:off x="851612" y="850461"/>
            <a:ext cx="5499466" cy="5605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://www.teremok-saratov.ru/images/stories/Zaculise/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285" y="740687"/>
            <a:ext cx="3810000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75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1886" y="627894"/>
            <a:ext cx="7695063" cy="2033419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…Потом </a:t>
            </a:r>
            <a:r>
              <a:rPr lang="ru-RU" sz="2400" dirty="0"/>
              <a:t>кукла попадает к механикам, которые заботятся о том, чтобы она могла двигаться, открывала рот и вертела головой, после чего </a:t>
            </a:r>
            <a:r>
              <a:rPr lang="ru-RU" sz="2400" dirty="0" smtClean="0"/>
              <a:t>ей создают </a:t>
            </a:r>
            <a:r>
              <a:rPr lang="ru-RU" sz="2400" dirty="0"/>
              <a:t>корпус, руки, </a:t>
            </a:r>
            <a:r>
              <a:rPr lang="ru-RU" sz="2400" dirty="0" smtClean="0"/>
              <a:t>обтягивают, расписывают </a:t>
            </a:r>
            <a:r>
              <a:rPr lang="ru-RU" sz="2400" dirty="0"/>
              <a:t>— так процесс </a:t>
            </a:r>
            <a:r>
              <a:rPr lang="ru-RU" sz="2400" dirty="0" smtClean="0"/>
              <a:t>идет в мастерской </a:t>
            </a:r>
            <a:r>
              <a:rPr lang="ru-RU" sz="2400" dirty="0"/>
              <a:t>театра.</a:t>
            </a:r>
            <a:r>
              <a:rPr lang="ru-RU" sz="2400" dirty="0">
                <a:solidFill>
                  <a:srgbClr val="FFC000"/>
                </a:solidFill>
              </a:rPr>
              <a:t/>
            </a:r>
            <a:br>
              <a:rPr lang="ru-RU" sz="2400" dirty="0">
                <a:solidFill>
                  <a:srgbClr val="FFC000"/>
                </a:solidFill>
              </a:rPr>
            </a:b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7170" name="Picture 2" descr="http://vmnews.ru/site-specific/vmnews.ru/upload/article-illustrations/2013/puppet%20thea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511" y="2756847"/>
            <a:ext cx="5334000" cy="370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pics.photographer.ru/nonstop/pics/pictures/532/532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868" y="2756847"/>
            <a:ext cx="5592501" cy="3738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49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" y="1423497"/>
            <a:ext cx="46811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Для одного спектакля может изготавливаться от 4-5 кукол, как в «</a:t>
            </a:r>
            <a:r>
              <a:rPr lang="ru-RU" sz="2400" dirty="0" smtClean="0"/>
              <a:t>Старом сеньоре</a:t>
            </a:r>
            <a:r>
              <a:rPr lang="ru-RU" sz="2400" dirty="0"/>
              <a:t>», до двухсот, как в «Необыкновенном концерте». Большой «штат» будет и в новом спектакле «Дон Кихот» — уже сейчас художники и мастера пытаются воплотить в куклах фантазии благородного идальго, сделать зримыми и осязаемыми всех чудищ, которые ему привиделись.</a:t>
            </a:r>
          </a:p>
        </p:txBody>
      </p:sp>
      <p:pic>
        <p:nvPicPr>
          <p:cNvPr id="8194" name="Picture 2" descr="http://ic.pics.livejournal.com/u3poccuu/31290154/2074972/2074972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3129" y="659000"/>
            <a:ext cx="2838735" cy="3567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parnasse.ru/images/photos/medium/article248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0641" y="3495518"/>
            <a:ext cx="3998794" cy="3190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08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2do2go.ru/uploads/full/b1b264da28b6911d523e9ba0bccabfc4_w960_h20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99"/>
          <a:stretch/>
        </p:blipFill>
        <p:spPr bwMode="auto">
          <a:xfrm>
            <a:off x="177421" y="1869742"/>
            <a:ext cx="5199932" cy="3753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http://www.bilettorg.ru/photogallery_spectacl/18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521" y="1675611"/>
            <a:ext cx="5904031" cy="3947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77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461" y="1757161"/>
            <a:ext cx="6340760" cy="4229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1427" y="846161"/>
            <a:ext cx="428539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Недавнюю премьеру — спектакль «</a:t>
            </a:r>
            <a:r>
              <a:rPr lang="ru-RU" dirty="0" smtClean="0"/>
              <a:t>Три поросенка</a:t>
            </a:r>
            <a:r>
              <a:rPr lang="ru-RU" dirty="0"/>
              <a:t>», который идет на малой сцене — поставила режиссер </a:t>
            </a:r>
            <a:r>
              <a:rPr lang="ru-RU" dirty="0" smtClean="0"/>
              <a:t>Екатерина</a:t>
            </a:r>
            <a:r>
              <a:rPr lang="ru-RU" dirty="0"/>
              <a:t> Образцова, внучка основателя театра. «Спектакль делался достаточно быстро, — рассказала она, — так как героев в нем немного. Зато куклы все работают: руки-ноги и пятачки у них крутятся, и это считается классикой кукол </a:t>
            </a:r>
            <a:r>
              <a:rPr lang="ru-RU" dirty="0" smtClean="0"/>
              <a:t>театра Образцова</a:t>
            </a:r>
            <a:r>
              <a:rPr lang="ru-RU" dirty="0"/>
              <a:t>. Это постановка для маленьких детей, и они должны верить, что перед ними — живые существа». Спектакль поставлен по сказке </a:t>
            </a:r>
            <a:r>
              <a:rPr lang="ru-RU" dirty="0" smtClean="0"/>
              <a:t>Сергея Михалкова</a:t>
            </a:r>
            <a:r>
              <a:rPr lang="ru-RU" dirty="0"/>
              <a:t>, который перевел и адаптировал английскую сказку. По словам Екатерины Образцовой, ее дед и Михалков были хорошо знакомы. </a:t>
            </a:r>
          </a:p>
        </p:txBody>
      </p:sp>
    </p:spTree>
    <p:extLst>
      <p:ext uri="{BB962C8B-B14F-4D97-AF65-F5344CB8AC3E}">
        <p14:creationId xmlns:p14="http://schemas.microsoft.com/office/powerpoint/2010/main" xmlns="" val="33548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77250"/>
            <a:ext cx="7459877" cy="4466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15451" y="736979"/>
            <a:ext cx="42308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В кукольном мире нет ничего случайного, все детали — «говорящие». Трудяга </a:t>
            </a:r>
            <a:r>
              <a:rPr lang="ru-RU" sz="2000" i="1" dirty="0" err="1"/>
              <a:t>Наф-наф</a:t>
            </a:r>
            <a:r>
              <a:rPr lang="ru-RU" sz="2000" i="1" dirty="0"/>
              <a:t> одет в рабочий джинсовый костюм, а остальные поросята — праздные — в канотье и бантиках. Чучело, что стоит на огороде, похоже на волка. В чучеле живет ворона, которая предупреждает поросят об опасности, вступает в противостояние с волком, мешает ему их съесть — самый веселый персонаж, которого не было в сказке Михалкова, но в спектакле у нее важная </a:t>
            </a:r>
            <a:r>
              <a:rPr lang="ru-RU" sz="2000" i="1" dirty="0" smtClean="0"/>
              <a:t>роль.</a:t>
            </a:r>
            <a:r>
              <a:rPr lang="ru-RU" sz="2000" i="1" dirty="0">
                <a:solidFill>
                  <a:srgbClr val="FFC000"/>
                </a:solidFill>
              </a:rPr>
              <a:t> 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134" y="1213466"/>
            <a:ext cx="7810500" cy="521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9620" y="2438400"/>
            <a:ext cx="2919663" cy="289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2400" i="1" dirty="0"/>
              <a:t>Вера </a:t>
            </a:r>
            <a:r>
              <a:rPr lang="ru-RU" sz="2400" i="1" dirty="0" err="1"/>
              <a:t>Чернецова</a:t>
            </a:r>
            <a:r>
              <a:rPr lang="ru-RU" sz="2400" i="1" dirty="0"/>
              <a:t>, руководитель мастерской №1, с куклой волка из спектакля «Три поросенка»</a:t>
            </a:r>
            <a:endParaRPr lang="ru-RU" sz="2400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79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42580" y="400966"/>
            <a:ext cx="10130516" cy="999067"/>
          </a:xfrm>
        </p:spPr>
        <p:txBody>
          <a:bodyPr>
            <a:noAutofit/>
          </a:bodyPr>
          <a:lstStyle/>
          <a:p>
            <a:r>
              <a:rPr lang="ru-RU" sz="2400" i="1" dirty="0"/>
              <a:t>«Изнанка» спектакля «Три поросенка». Актерам приходится непросто — тяжело держать куклу на вытянутой руке более пяти минут</a:t>
            </a:r>
            <a:endParaRPr lang="ru-RU" sz="2400" dirty="0"/>
          </a:p>
        </p:txBody>
      </p:sp>
      <p:pic>
        <p:nvPicPr>
          <p:cNvPr id="13314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26" y="1589706"/>
            <a:ext cx="5632308" cy="3750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teremok-saratov.ru/images/stories/Zaculise/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8914" y="1598380"/>
            <a:ext cx="5608424" cy="3741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96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8680" y="341195"/>
            <a:ext cx="50633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«Дух театра — в </a:t>
            </a:r>
            <a:r>
              <a:rPr lang="ru-RU" sz="2400" dirty="0" err="1"/>
              <a:t>образцовской</a:t>
            </a:r>
            <a:r>
              <a:rPr lang="ru-RU" sz="2400" dirty="0"/>
              <a:t> кукле», — считает директор театра Ирина </a:t>
            </a:r>
            <a:r>
              <a:rPr lang="ru-RU" sz="2400" dirty="0" err="1"/>
              <a:t>Корчевникова</a:t>
            </a:r>
            <a:r>
              <a:rPr lang="ru-RU" sz="2400" dirty="0"/>
              <a:t>. Это тростевая кукла, самая сложная в работе. Небольшие и региональные театры чаще всего работают с планшетной куклой, многие — с марионетками, которым нужно немного места и они проще в управлении. Тростевая же кукла требует особой квалификации — ее ведут несколько человек, иногда — одновременно трое, и их действия должны быть синхронными.</a:t>
            </a:r>
          </a:p>
        </p:txBody>
      </p:sp>
      <p:pic>
        <p:nvPicPr>
          <p:cNvPr id="14338" name="Picture 2" descr="http://ds18.detkin-club.ru/editor/19/images/2012-2013/f09a36a85ca386cf51ff00751ad96e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448" y="2509727"/>
            <a:ext cx="6588220" cy="3854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64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80" y="3370997"/>
            <a:ext cx="11559654" cy="3370997"/>
          </a:xfrm>
        </p:spPr>
        <p:txBody>
          <a:bodyPr>
            <a:normAutofit/>
          </a:bodyPr>
          <a:lstStyle/>
          <a:p>
            <a:r>
              <a:rPr lang="ru-RU" sz="2200" dirty="0"/>
              <a:t>Спектакль «Аленький цветочек», премьера которого состоялась в декабре, готовился с лета. Главный режиссер театра, лауреат «Золотой маски» Борис Константинов, придумал для постановки очень эмоциональный мир: «Я хотел бы, чтобы сегодняшний маленький зритель услышал песни, музыкальные инструменты, чтобы не только прошла сюжетная линия Аксакова, а было минимальное количество слов и больше присутствовала визуальная картина. Мне как режиссеру хочется, чтобы зрители больше чувствовали и переживали».</a:t>
            </a:r>
            <a:r>
              <a:rPr lang="ru-RU" sz="2700" dirty="0"/>
              <a:t> </a:t>
            </a:r>
          </a:p>
        </p:txBody>
      </p:sp>
      <p:pic>
        <p:nvPicPr>
          <p:cNvPr id="15362" name="Picture 2" descr="http://std.web-soft.ru/media/upload/11427362_481231235383353_472352852103131977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6566" y="550008"/>
            <a:ext cx="4798562" cy="3149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51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s2.afisha.net/MediaStorage/31c9f186527646e19c56e019ad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0884" y="1238964"/>
            <a:ext cx="8101264" cy="541048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219" y="192505"/>
            <a:ext cx="10932994" cy="1607024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Кукольный театр, созданный Сергеем Образцовым, </a:t>
            </a:r>
            <a:r>
              <a:rPr lang="ru-RU" b="1" dirty="0" smtClean="0"/>
              <a:t>отмечал </a:t>
            </a:r>
            <a:r>
              <a:rPr lang="ru-RU" b="1" dirty="0" smtClean="0"/>
              <a:t>в 2016 году юбилей </a:t>
            </a:r>
            <a:r>
              <a:rPr lang="ru-RU" b="1" dirty="0"/>
              <a:t>— в театре </a:t>
            </a:r>
            <a:r>
              <a:rPr lang="ru-RU" b="1" dirty="0" smtClean="0"/>
              <a:t>шёл </a:t>
            </a:r>
            <a:r>
              <a:rPr lang="ru-RU" b="1" dirty="0"/>
              <a:t>85-й сезон.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40998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0727" y="1404535"/>
            <a:ext cx="7810500" cy="521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7153" y="313899"/>
            <a:ext cx="6086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Несмотря на то, что «Аленький цветочек» — популярная детская сказка Аксакова, в театре Образцова это первая ее постановка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61211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4831" y="5704862"/>
            <a:ext cx="12406622" cy="1293028"/>
          </a:xfrm>
        </p:spPr>
        <p:txBody>
          <a:bodyPr>
            <a:normAutofit/>
          </a:bodyPr>
          <a:lstStyle/>
          <a:p>
            <a:r>
              <a:rPr lang="ru-RU" sz="2400" i="1" dirty="0"/>
              <a:t>Купец, переживший кораблекрушение, оказывается в царстве Чудовища</a:t>
            </a:r>
            <a:endParaRPr lang="ru-RU" sz="2400" dirty="0"/>
          </a:p>
        </p:txBody>
      </p:sp>
      <p:pic>
        <p:nvPicPr>
          <p:cNvPr id="17410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204" y="624244"/>
            <a:ext cx="7810500" cy="521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540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641" y="278519"/>
            <a:ext cx="7810500" cy="521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03" y="5418260"/>
            <a:ext cx="11505062" cy="1293028"/>
          </a:xfrm>
        </p:spPr>
        <p:txBody>
          <a:bodyPr>
            <a:noAutofit/>
          </a:bodyPr>
          <a:lstStyle/>
          <a:p>
            <a:r>
              <a:rPr lang="ru-RU" sz="2400" i="1" dirty="0"/>
              <a:t>Специально для «Аленького цветочка» была придумана ширма-юбка, которая снимается и превращает куклу Настеньку в живую девушку, которая уходит из родительского дома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57104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784" y="681203"/>
            <a:ext cx="7810500" cy="521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137" y="5891377"/>
            <a:ext cx="11809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Главная женская роль в спектакле на равных распределена между куклой и актрисой театра Екатериной </a:t>
            </a:r>
            <a:r>
              <a:rPr lang="ru-RU" sz="2400" i="1" dirty="0" err="1"/>
              <a:t>Малетиной</a:t>
            </a:r>
            <a:r>
              <a:rPr lang="ru-RU" sz="2400" i="1" dirty="0"/>
              <a:t>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92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38115" y="345556"/>
            <a:ext cx="10144654" cy="999885"/>
          </a:xfrm>
        </p:spPr>
        <p:txBody>
          <a:bodyPr>
            <a:noAutofit/>
          </a:bodyPr>
          <a:lstStyle/>
          <a:p>
            <a:r>
              <a:rPr lang="ru-RU" sz="2400" dirty="0"/>
              <a:t>Изначальной задачей театра, созданного в 1931 году, было не столько развлечение, сколько воспитание и развитие кукольного жанра — театр должен был стать своего рода лабораторией.</a:t>
            </a:r>
          </a:p>
        </p:txBody>
      </p:sp>
      <p:pic>
        <p:nvPicPr>
          <p:cNvPr id="20482" name="Picture 2" descr="http://www.matchlabel.com/_pu/3/s73757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095" y="1911941"/>
            <a:ext cx="5712962" cy="4552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img.beta.rian.ru/images/43770/97/4377097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31"/>
          <a:stretch/>
        </p:blipFill>
        <p:spPr bwMode="auto">
          <a:xfrm>
            <a:off x="7230368" y="1911941"/>
            <a:ext cx="3952401" cy="455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98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" y="4667632"/>
            <a:ext cx="11124063" cy="1951531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А чтобы сделать новые постановки доступными широкому кругу, театр был «передвижным» — машина с надписью ГЦТК (Государственный центральный театр кукол) развозила актеров по московским дворам, паркам, школам, домам культуры, где и проходили представления.</a:t>
            </a:r>
            <a:r>
              <a:rPr lang="ru-RU" dirty="0"/>
              <a:t> </a:t>
            </a:r>
          </a:p>
        </p:txBody>
      </p:sp>
      <p:pic>
        <p:nvPicPr>
          <p:cNvPr id="21506" name="Picture 2" descr="http://vash-novy-god.ru/uploade/igr/Ded_Moroz_teatr_kukol_gruzovik_1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1283" y="939474"/>
            <a:ext cx="5535541" cy="3730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22-91.ru/upload/images/market/08/52/581a173edb11445ebaac551bc5ed1347962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67" y="939474"/>
            <a:ext cx="4252652" cy="3728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72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42" y="5564972"/>
            <a:ext cx="10864755" cy="129302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Кстати, тогда в штате театра было всего 12 человек, а руководил им с первого дня и на протяжении шестидесяти с лишним лет Сергей Образцов.</a:t>
            </a:r>
            <a:r>
              <a:rPr lang="ru-RU" dirty="0"/>
              <a:t> </a:t>
            </a:r>
          </a:p>
        </p:txBody>
      </p:sp>
      <p:pic>
        <p:nvPicPr>
          <p:cNvPr id="22534" name="Picture 6" descr="http://s50.radikal.ru/i130/1209/d6/015be5f485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17" y="676454"/>
            <a:ext cx="3242717" cy="4888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00.yaplakal.com/pics/pics_original/6/4/9/7135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2954" y="2321876"/>
            <a:ext cx="4824440" cy="3243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ubov-orlova.ru/images/krug/obrazcov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7598" y="281536"/>
            <a:ext cx="5154333" cy="3279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872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080" y="4804013"/>
            <a:ext cx="11518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Личностью он был неординарной — учился живописи во </a:t>
            </a:r>
            <a:r>
              <a:rPr lang="ru-RU" sz="2400" dirty="0" smtClean="0"/>
              <a:t>ВХУТЕМАСе</a:t>
            </a:r>
            <a:r>
              <a:rPr lang="ru-RU" sz="2400" dirty="0"/>
              <a:t> у передвижника </a:t>
            </a:r>
            <a:r>
              <a:rPr lang="ru-RU" sz="2400" dirty="0" smtClean="0"/>
              <a:t>Абрама Архипова</a:t>
            </a:r>
            <a:r>
              <a:rPr lang="ru-RU" sz="2400" dirty="0"/>
              <a:t> и блестящего графика </a:t>
            </a:r>
            <a:r>
              <a:rPr lang="ru-RU" sz="2400" dirty="0" smtClean="0"/>
              <a:t>Владимира Фаворского</a:t>
            </a:r>
            <a:r>
              <a:rPr lang="ru-RU" sz="2400" dirty="0"/>
              <a:t>, работал как актер у </a:t>
            </a:r>
            <a:r>
              <a:rPr lang="ru-RU" sz="2400" dirty="0" smtClean="0"/>
              <a:t>Немировича-Данченко</a:t>
            </a:r>
            <a:r>
              <a:rPr lang="ru-RU" sz="2400" dirty="0"/>
              <a:t> </a:t>
            </a:r>
            <a:r>
              <a:rPr lang="ru-RU" sz="2400" dirty="0" smtClean="0"/>
              <a:t>в Музыкальной студии МХТ</a:t>
            </a:r>
            <a:r>
              <a:rPr lang="ru-RU" sz="2400" dirty="0"/>
              <a:t>. А к началу 1930-х годов стал известен как мастер пародийных эстрадных номеров с куклами</a:t>
            </a:r>
            <a:r>
              <a:rPr lang="ru-RU" sz="2400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23556" name="Picture 4" descr="http://22-91.ru/upload/images/photo/_rev1/15_1295543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6990" y="479495"/>
            <a:ext cx="3268639" cy="4358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folderlinks.ru/files/imagecache/700x/U10321/92/97/0d/Teatr_kukol_Sergeya_Obrazcova_-_Lyubimye_spektakli_nashego_detstva_a4c3c74183f466c49c57b760a8e_pr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923" y="412161"/>
            <a:ext cx="5591128" cy="4425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191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0301" y="1651379"/>
            <a:ext cx="5515829" cy="367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763" y="5087346"/>
            <a:ext cx="9840036" cy="2006220"/>
          </a:xfrm>
        </p:spPr>
        <p:txBody>
          <a:bodyPr>
            <a:noAutofit/>
          </a:bodyPr>
          <a:lstStyle/>
          <a:p>
            <a:r>
              <a:rPr lang="ru-RU" sz="2000" dirty="0"/>
              <a:t>Из этой смеси художественного, музыкального и ироничного и родились самые известные спектакли Образцова, многие из которых идут в театре до сих пор и собирают полные залы (взять хотя бы знаменитый «Необыкновенный концерт», придуманный в 1946 году).</a:t>
            </a:r>
          </a:p>
        </p:txBody>
      </p:sp>
      <p:pic>
        <p:nvPicPr>
          <p:cNvPr id="24580" name="Picture 4" descr="http://files.vm.ru/photo/vecherka/2013/09/doc6bui7klu2nk6hex6gr1_800_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081" y="749443"/>
            <a:ext cx="5341292" cy="3658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3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4.bp.blogspot.com/-FMwgl8PCc4w/VHhenqwhvJI/AAAAAAAAhDk/6Z5081XgKM4/s1600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8464" y="956028"/>
            <a:ext cx="8701821" cy="5112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573" y="6068349"/>
            <a:ext cx="1172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Сейчас мы с вами посетим музей театра, где за многие годы собрана вся коллекция кукол из многочисленных спектаклей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0978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allphoto.in.ua/photo/14/es2138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377" y="1847162"/>
            <a:ext cx="5114815" cy="4833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0377" y="458714"/>
            <a:ext cx="11368584" cy="999067"/>
          </a:xfrm>
        </p:spPr>
        <p:txBody>
          <a:bodyPr>
            <a:noAutofit/>
          </a:bodyPr>
          <a:lstStyle/>
          <a:p>
            <a:r>
              <a:rPr lang="ru-RU" sz="2000" dirty="0"/>
              <a:t>Принято говорить, что театр начинается с вешалки, но </a:t>
            </a:r>
            <a:r>
              <a:rPr lang="ru-RU" sz="2000" u="sng" dirty="0">
                <a:hlinkClick r:id="rId3"/>
              </a:rPr>
              <a:t>Театр кукол имени Сергея </a:t>
            </a:r>
            <a:r>
              <a:rPr lang="ru-RU" sz="2000" u="sng" dirty="0" smtClean="0">
                <a:hlinkClick r:id="rId3"/>
              </a:rPr>
              <a:t>Образцова</a:t>
            </a:r>
            <a:r>
              <a:rPr lang="ru-RU" sz="2000" u="sng" dirty="0" smtClean="0"/>
              <a:t> </a:t>
            </a:r>
            <a:r>
              <a:rPr lang="ru-RU" sz="2000" dirty="0" smtClean="0"/>
              <a:t>начинается </a:t>
            </a:r>
            <a:r>
              <a:rPr lang="ru-RU" sz="2000" dirty="0"/>
              <a:t>с фасада и уникальных часов, ставших одним из его символов. Каждый час открывается дверца одного из домиков и кукла-животное приветствует собравшихся зрителей под музыку «Во саду ли в огороде» в аранжировке Никиты Богословского. Ровно в полночь и в полдень все 12 зверей появляются в полном составе. </a:t>
            </a:r>
          </a:p>
        </p:txBody>
      </p:sp>
      <p:pic>
        <p:nvPicPr>
          <p:cNvPr id="2052" name="Picture 4" descr="http://www.abs-tour.ru/Images/Products/exkurciiporossii_dlyinostrgra_mosspbrus_1385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2744" y="1847162"/>
            <a:ext cx="6106217" cy="4833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FF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54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87989" y="-158592"/>
            <a:ext cx="10466948" cy="2328586"/>
          </a:xfrm>
        </p:spPr>
        <p:txBody>
          <a:bodyPr>
            <a:noAutofit/>
          </a:bodyPr>
          <a:lstStyle/>
          <a:p>
            <a:r>
              <a:rPr lang="ru-RU" sz="2400" dirty="0"/>
              <a:t>Об истории не только спектаклей Образцова, но и мирового кукольного театра в целом рассказывает </a:t>
            </a:r>
            <a:r>
              <a:rPr lang="ru-RU" sz="2400" b="1" dirty="0"/>
              <a:t>музей</a:t>
            </a:r>
            <a:r>
              <a:rPr lang="ru-RU" sz="2400" dirty="0"/>
              <a:t> театра. Датой его основания считается 16 сентября 1937 года, когда театр получил помещение на площади Маяковского (в нынешнее здание на Садовом кольце театр переехал позже, в 1970 году). </a:t>
            </a:r>
          </a:p>
        </p:txBody>
      </p:sp>
      <p:pic>
        <p:nvPicPr>
          <p:cNvPr id="25602" name="Picture 2" descr="http://kislovodsk.vipgeo.ru/uploads/Showplace/large/136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970" y="2268904"/>
            <a:ext cx="5663848" cy="3759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.museum.ru/imgB.asp?855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644" y="2268905"/>
            <a:ext cx="5508246" cy="3759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84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01637" y="209897"/>
            <a:ext cx="10371414" cy="1700789"/>
          </a:xfrm>
        </p:spPr>
        <p:txBody>
          <a:bodyPr>
            <a:normAutofit fontScale="40000" lnSpcReduction="20000"/>
          </a:bodyPr>
          <a:lstStyle/>
          <a:p>
            <a:pPr fontAlgn="base"/>
            <a:r>
              <a:rPr lang="ru-RU" sz="6000" i="1" dirty="0"/>
              <a:t>Одна из старейших кукол, представленная в музее, — </a:t>
            </a:r>
            <a:r>
              <a:rPr lang="ru-RU" sz="6000" i="1" dirty="0" err="1"/>
              <a:t>Тяпа</a:t>
            </a:r>
            <a:r>
              <a:rPr lang="ru-RU" sz="6000" i="1" dirty="0"/>
              <a:t>, «самый старый ребенок в мире». С этой куклой Образцов сделал множество эстрадных номеров. Интересно, что трогательное лицо </a:t>
            </a:r>
            <a:r>
              <a:rPr lang="ru-RU" sz="6000" i="1" dirty="0" err="1"/>
              <a:t>Тяпы</a:t>
            </a:r>
            <a:r>
              <a:rPr lang="ru-RU" sz="6000" i="1" dirty="0"/>
              <a:t> с пухлыми щеками очень напоминает самого Сергея Владимировича </a:t>
            </a:r>
            <a:endParaRPr lang="ru-RU" sz="6000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6626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864" y="1710231"/>
            <a:ext cx="6954909" cy="4613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17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358" y="764372"/>
            <a:ext cx="4804012" cy="5609131"/>
          </a:xfrm>
        </p:spPr>
        <p:txBody>
          <a:bodyPr>
            <a:normAutofit/>
          </a:bodyPr>
          <a:lstStyle/>
          <a:p>
            <a:r>
              <a:rPr lang="ru-RU" sz="2000" i="1" dirty="0"/>
              <a:t>Знаменитый шарик-голова для сольного номера Образцова «Мы сидели с тобой у заснувшей реки» надевался на палец актера, а рука служила телом куклы. В одной из статей Образцов писал о том, что «форма головы куклы как бы стремится к простой форме шарика» и что «руку кукловода, которая является душой, кровью, жизнью куклы, нужно как можно меньше загружать костюмом, материя должна быть мягкой, легкой, простой, не отягченной рукавчиками, кружевами и всякими мелкими натуралистическими подробностями, для того чтобы движение не было скрыто». Теперь же рука с шариком на указательном пальце — эмблема театра </a:t>
            </a:r>
            <a:endParaRPr lang="ru-RU" sz="2000" dirty="0"/>
          </a:p>
        </p:txBody>
      </p:sp>
      <p:pic>
        <p:nvPicPr>
          <p:cNvPr id="27650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917" y="1971860"/>
            <a:ext cx="6598441" cy="4401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newsprom.ru/i/n/323/27323/tn_27323_123ecc8f25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346" y="457224"/>
            <a:ext cx="1905000" cy="2724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72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81" y="764373"/>
            <a:ext cx="11382232" cy="1293028"/>
          </a:xfrm>
        </p:spPr>
        <p:txBody>
          <a:bodyPr>
            <a:normAutofit/>
          </a:bodyPr>
          <a:lstStyle/>
          <a:p>
            <a:r>
              <a:rPr lang="ru-RU" sz="2400" i="1" dirty="0"/>
              <a:t>В 2007 году во время реставрации ширмы «Гиньоль» была обнаружена бирка, указывающая, что ранее ширма находилась в игральной комнате цесаревича Алексея в Александровском дворце в Царском Селе</a:t>
            </a:r>
            <a:endParaRPr lang="ru-RU" sz="2400" dirty="0"/>
          </a:p>
        </p:txBody>
      </p:sp>
      <p:pic>
        <p:nvPicPr>
          <p:cNvPr id="28674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8525" y="2057401"/>
            <a:ext cx="6613714" cy="4411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92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5838" y="1892305"/>
            <a:ext cx="7074625" cy="4719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38114" y="168135"/>
            <a:ext cx="10303176" cy="1892676"/>
          </a:xfrm>
        </p:spPr>
        <p:txBody>
          <a:bodyPr>
            <a:noAutofit/>
          </a:bodyPr>
          <a:lstStyle/>
          <a:p>
            <a:r>
              <a:rPr lang="ru-RU" sz="1800" i="1" dirty="0"/>
              <a:t>Еще одна интересная деталь выяснилась во время реставрации кукол французского театра «Гиньоль» — оказалось, что многие из них похожи на знакомых и близких царевичу людей: Капрал — на императора Николая II, чернокожий Арлекин — на Распутина, Невеста — на императрицу. Есть здесь и куклы, напоминающие самого юного наследника, его няню и близкого друга семьи, князя Горчакова. В 2015 году оригинальные кукла и ширма отправились на постоянное хранение в ГМЗ «Царское Село», в музее кукол им. С.В. Образцова представлены точные копии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40335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9743" y="1309000"/>
            <a:ext cx="7810500" cy="521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59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1670" y="1202684"/>
            <a:ext cx="7810500" cy="5153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75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2614" y="1165201"/>
            <a:ext cx="7810500" cy="5343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58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796" y="600764"/>
            <a:ext cx="7446228" cy="6111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58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biletline.ru/picsss/np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367" y="801225"/>
            <a:ext cx="5966212" cy="4228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04453" y="6263338"/>
            <a:ext cx="369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«Ночь перед Рождеством»</a:t>
            </a:r>
            <a:endParaRPr lang="ru-RU" sz="2400" dirty="0"/>
          </a:p>
        </p:txBody>
      </p:sp>
      <p:pic>
        <p:nvPicPr>
          <p:cNvPr id="35846" name="Picture 6" descr="http://www.bilettorg.ru/photogallery_spectacl/19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82" y="801225"/>
            <a:ext cx="5372801" cy="4183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17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422" y="4046928"/>
            <a:ext cx="7383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Часы театра кукол находятся на фасаде. Год создания 1970. </a:t>
            </a:r>
          </a:p>
          <a:p>
            <a:r>
              <a:rPr lang="ru-RU" dirty="0" smtClean="0"/>
              <a:t>Часы вместе с «окошками» высотой около 4 метров, </a:t>
            </a:r>
          </a:p>
          <a:p>
            <a:r>
              <a:rPr lang="ru-RU" dirty="0" smtClean="0"/>
              <a:t>а в ширину около трех.</a:t>
            </a:r>
          </a:p>
          <a:p>
            <a:r>
              <a:rPr lang="ru-RU" dirty="0" smtClean="0"/>
              <a:t>Каждый час на часах кукарекает петух и звучит мелодия</a:t>
            </a:r>
          </a:p>
          <a:p>
            <a:r>
              <a:rPr lang="ru-RU" dirty="0" smtClean="0"/>
              <a:t> «Во саду ли, во огороде», а из одного из окошек выглядывает </a:t>
            </a:r>
          </a:p>
          <a:p>
            <a:r>
              <a:rPr lang="ru-RU" dirty="0" smtClean="0"/>
              <a:t>зверь (ослик, кот, сова и т.д.)</a:t>
            </a:r>
          </a:p>
          <a:p>
            <a:r>
              <a:rPr lang="ru-RU" dirty="0" smtClean="0"/>
              <a:t>Вместе все звери появляются только 2 раза в сутки в 12 часов дня и </a:t>
            </a:r>
          </a:p>
          <a:p>
            <a:r>
              <a:rPr lang="ru-RU" dirty="0" smtClean="0"/>
              <a:t>в полночь.</a:t>
            </a:r>
          </a:p>
          <a:p>
            <a:endParaRPr lang="ru-RU" dirty="0"/>
          </a:p>
        </p:txBody>
      </p:sp>
      <p:pic>
        <p:nvPicPr>
          <p:cNvPr id="6" name="Picture 2" descr="http://maxpark.com/static/u/article_image/15/07/10/tmpBaoLDz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665" y="773365"/>
            <a:ext cx="3189908" cy="2877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FF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etovidel.net/appended_files/big/4dea456de05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8020" y="1819929"/>
            <a:ext cx="4273766" cy="4866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FF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tovidel.net/appended_files/big/4dea44e3e73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733" y="750395"/>
            <a:ext cx="4121347" cy="2900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FF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116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1ddp.ru/media/gallery/noch_pered_rojdesvom_obraztcova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7381"/>
          <a:stretch/>
        </p:blipFill>
        <p:spPr bwMode="auto">
          <a:xfrm>
            <a:off x="1615885" y="1057989"/>
            <a:ext cx="8838300" cy="5492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96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https://im1-tub-ru.yandex.net/i?id=5a21bf68ab1588381f28c870af504f85&amp;n=33&amp;h=215&amp;w=3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8723" y="1307286"/>
            <a:ext cx="6134095" cy="4200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4077" y="5895832"/>
            <a:ext cx="3848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«По щучьему велению»</a:t>
            </a:r>
            <a:endParaRPr lang="ru-RU" sz="2400" dirty="0"/>
          </a:p>
        </p:txBody>
      </p:sp>
      <p:pic>
        <p:nvPicPr>
          <p:cNvPr id="51208" name="Picture 8" descr="http://afishas.ru/sites/default/files/styles/img_node_main/public/1833557211f327dcf2d0654a36c53d83.jpg?itok=akmELdY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" t="1274" r="13906" b="735"/>
          <a:stretch/>
        </p:blipFill>
        <p:spPr bwMode="auto">
          <a:xfrm>
            <a:off x="122829" y="1307286"/>
            <a:ext cx="5718411" cy="4200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25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billetes.ru/photogallery_spectacl/9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521" y="1345971"/>
            <a:ext cx="9315971" cy="5273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63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skazochnikonline.ru/kartinki4/b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3" y="1692382"/>
            <a:ext cx="6113674" cy="4004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7922" y="5905647"/>
            <a:ext cx="403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«Приключения Буратино»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6" name="Picture 2" descr="http://www.moskvabilet.ru/upload/resize_cache/iblock/300/620_512_2/buratino-teatr-kukol-obrazts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8136" y="1188457"/>
            <a:ext cx="5459368" cy="4508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92020" y="5905648"/>
            <a:ext cx="3044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Мальвина и Пьеро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7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582" y="4681182"/>
            <a:ext cx="2550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«Конек горбунок»</a:t>
            </a:r>
            <a:endParaRPr lang="ru-RU" sz="2400" dirty="0"/>
          </a:p>
        </p:txBody>
      </p:sp>
      <p:pic>
        <p:nvPicPr>
          <p:cNvPr id="38918" name="Picture 6" descr="http://www.vteatrbilety.ru/netcat_files/all_spect_gallery_pictures/konek_gorbunok_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165" y="1042599"/>
            <a:ext cx="6993004" cy="3496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bilettorg.ru/photogallery_spectacl/1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9771" y="1969497"/>
            <a:ext cx="5471707" cy="385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87988" y="1387273"/>
            <a:ext cx="480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«Винни по прозвищу Пух»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lettorg.ru/userfiles/image/pictures/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55" y="1370407"/>
            <a:ext cx="5547815" cy="4160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1044" y="5828107"/>
            <a:ext cx="219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</a:t>
            </a:r>
            <a:r>
              <a:rPr lang="ru-RU" sz="2400" dirty="0" err="1" smtClean="0"/>
              <a:t>Дюймовочка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39944" name="Picture 8" descr="http://www.2do2go.ru/uploads/full/40d8bdcc3fdddc5da034737d1097329c_w960_h2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852" y="1370407"/>
            <a:ext cx="5997638" cy="4160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07021" y="5828106"/>
            <a:ext cx="1364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«Геракл»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2186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regions.kidsreview.ru/sites/default/files/styles/card_600_400/public/12/24/2013_-_1037/kot_v_sapog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32"/>
          <a:stretch/>
        </p:blipFill>
        <p:spPr bwMode="auto">
          <a:xfrm>
            <a:off x="5827568" y="1914731"/>
            <a:ext cx="6364432" cy="4012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88421" y="746389"/>
            <a:ext cx="22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«Кот в сапогах»</a:t>
            </a:r>
            <a:endParaRPr lang="ru-RU" sz="2400" dirty="0"/>
          </a:p>
        </p:txBody>
      </p:sp>
      <p:pic>
        <p:nvPicPr>
          <p:cNvPr id="40966" name="Picture 6" descr="http://www.vteatrbilety.ru/netcat_files/all_spect_gallery_pictures/k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32" y="433245"/>
            <a:ext cx="5715000" cy="3771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414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bilettorg.ru/photogallery_spectacl/19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25" y="3594791"/>
            <a:ext cx="4839504" cy="3263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http://www.bilettorg.ru/photogallery_spectacl/19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1287" y="3340976"/>
            <a:ext cx="5024319" cy="351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kudamoscow.ru/uploads/ba0f2d146385c78dd795fca569a456e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20"/>
          <a:stretch/>
        </p:blipFill>
        <p:spPr bwMode="auto">
          <a:xfrm>
            <a:off x="3506101" y="502241"/>
            <a:ext cx="5153404" cy="3361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0625" y="102131"/>
            <a:ext cx="3350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«Необыкновенный концерт»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9927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www.sim-sim.ru/show_image.php?image=/uploads/img/9aa48217e9d45fb63e9d852a27d79dd5.jpg&amp;width=1180&amp;height=410&amp;cropratio=6: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7" y="1501254"/>
            <a:ext cx="12049691" cy="4186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4520" y="6018663"/>
            <a:ext cx="4228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«Волшебная лампа Алладина»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3727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Фото: Олег Грица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4826" y="1377750"/>
            <a:ext cx="7810500" cy="5181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727" y="177421"/>
            <a:ext cx="11286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В 2006 году рядом с театром появился памятник его основателю Сергею </a:t>
            </a:r>
            <a:r>
              <a:rPr lang="ru-RU" i="1" dirty="0" err="1"/>
              <a:t>Образцову</a:t>
            </a:r>
            <a:r>
              <a:rPr lang="ru-RU" i="1" dirty="0"/>
              <a:t>. Отлитый в бронзе Александром </a:t>
            </a:r>
            <a:r>
              <a:rPr lang="ru-RU" i="1" dirty="0" err="1"/>
              <a:t>Балашовым</a:t>
            </a:r>
            <a:r>
              <a:rPr lang="ru-RU" i="1" dirty="0"/>
              <a:t> монумент — увеличенная копия фарфоровой фигурки, которую в середине прошлого века сделал скульптор Илья Слоним. В руке у Сергея Образцова — Кармен, одна из его любимых кукол для сольной программы.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19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retina.news.mail.ru/prev670x400/pic/8e/c7/image11695679_36c65681797e6cde29ab47b850a9e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6011" y="832512"/>
            <a:ext cx="8138160" cy="4858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FF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1" y="5657671"/>
            <a:ext cx="1203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 сегодня мы совершим с вами виртуальную экскурсию в Москву, </a:t>
            </a:r>
          </a:p>
          <a:p>
            <a:r>
              <a:rPr lang="ru-RU" sz="2400" dirty="0" smtClean="0"/>
              <a:t>в кукольный театр имени Сергея Владимировича Образцова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5050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img.labirint.ru/images/comments_pic/1037/09lab5vph1284818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58" y="1271418"/>
            <a:ext cx="5925367" cy="3570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1898" y="140750"/>
            <a:ext cx="3643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квартире, где жил Сергей Владимирович Образцов - теперь музей. </a:t>
            </a:r>
            <a:endParaRPr lang="ru-RU" sz="2000" dirty="0"/>
          </a:p>
        </p:txBody>
      </p:sp>
      <p:pic>
        <p:nvPicPr>
          <p:cNvPr id="46084" name="Picture 4" descr="http://www.osd.ru/photos/obj/1119_ob_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3630" y="1271417"/>
            <a:ext cx="5348364" cy="3570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22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sintez.voi.ru/images/content/13031/0103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9843" y="556817"/>
            <a:ext cx="5085165" cy="5932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42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6307" y="3973773"/>
            <a:ext cx="10344118" cy="1932801"/>
          </a:xfrm>
        </p:spPr>
        <p:txBody>
          <a:bodyPr>
            <a:normAutofit/>
          </a:bodyPr>
          <a:lstStyle/>
          <a:p>
            <a:r>
              <a:rPr lang="ru-RU" sz="2400" dirty="0"/>
              <a:t>Юбилейный 85-й сезон театр </a:t>
            </a:r>
            <a:r>
              <a:rPr lang="ru-RU" sz="2400" dirty="0" smtClean="0"/>
              <a:t>отмечал </a:t>
            </a:r>
            <a:r>
              <a:rPr lang="ru-RU" sz="2400" dirty="0"/>
              <a:t>несколькими новыми спектаклями для разных возрастов — «</a:t>
            </a:r>
            <a:r>
              <a:rPr lang="ru-RU" sz="2400" dirty="0" err="1"/>
              <a:t>Ежикино</a:t>
            </a:r>
            <a:r>
              <a:rPr lang="ru-RU" sz="2400" dirty="0"/>
              <a:t> лето», «Аленький цветочек» и «Три </a:t>
            </a:r>
            <a:r>
              <a:rPr lang="ru-RU" sz="2400"/>
              <a:t>поросенка</a:t>
            </a:r>
            <a:r>
              <a:rPr lang="ru-RU" sz="2400" smtClean="0"/>
              <a:t>».</a:t>
            </a:r>
            <a:endParaRPr lang="ru-RU" sz="2400" dirty="0"/>
          </a:p>
        </p:txBody>
      </p:sp>
      <p:pic>
        <p:nvPicPr>
          <p:cNvPr id="4100" name="Picture 4" descr="http://www.2do2go.ru/uploads/full/6df6f7124f1cd0b2259a88038e3655ad_w960_h2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405" y="818955"/>
            <a:ext cx="4457369" cy="2953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vl.ru/afisha/uploads/events/e58/4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7776" y="163773"/>
            <a:ext cx="28575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ytimg.com/vi/I3OTQJBEcuY/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9290" y="942832"/>
            <a:ext cx="4041253" cy="3030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52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810" y="5170789"/>
            <a:ext cx="1105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Работа над кукольным спектаклем одновременно и похожа на постановку в драматическом театре, и отличается от него. Сначала за дело берется художник — рисует эскизы, вместе с режиссером придумывает кукольный мир.</a:t>
            </a:r>
          </a:p>
        </p:txBody>
      </p:sp>
      <p:pic>
        <p:nvPicPr>
          <p:cNvPr id="5122" name="Picture 2" descr="https://im3-tub-ru.yandex.net/i?id=eb7ad9ae322147a42d43ff55a5a149bc&amp;n=33&amp;h=215&amp;w=2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65"/>
          <a:stretch/>
        </p:blipFill>
        <p:spPr bwMode="auto">
          <a:xfrm>
            <a:off x="859810" y="1395094"/>
            <a:ext cx="4805300" cy="3480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2-tub-ru.yandex.net/i?id=4449a719bb3ac275e18cfe5fc3730813&amp;n=33&amp;h=215&amp;w=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6182" y="1395094"/>
            <a:ext cx="3802277" cy="3523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32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0627" y="5186149"/>
            <a:ext cx="10795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«Художник и режиссер рассказывают, что они хотят, показывают эскиз, скульпторы лепят головки, затем по этой форме мы отливаем слепки и начинаем "</a:t>
            </a:r>
            <a:r>
              <a:rPr lang="ru-RU" sz="2400" dirty="0" err="1"/>
              <a:t>машеровать</a:t>
            </a:r>
            <a:r>
              <a:rPr lang="ru-RU" sz="2400" dirty="0"/>
              <a:t>": по гипсовой форме создавать куклу из папье-маше.</a:t>
            </a:r>
          </a:p>
        </p:txBody>
      </p:sp>
      <p:pic>
        <p:nvPicPr>
          <p:cNvPr id="6146" name="Picture 2" descr="http://cdn-nus-1.pinme.ru/pin-upload-static/photos/31843b7c24b443d4296bac7f2d8a14da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89"/>
          <a:stretch/>
        </p:blipFill>
        <p:spPr bwMode="auto">
          <a:xfrm>
            <a:off x="750627" y="1180712"/>
            <a:ext cx="3993344" cy="3909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Фото: Олег Грицаен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258" y="1180712"/>
            <a:ext cx="5810398" cy="3875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65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aif.ru/pictures/201303/IMG_04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11"/>
          <a:stretch/>
        </p:blipFill>
        <p:spPr bwMode="auto">
          <a:xfrm>
            <a:off x="483122" y="1591693"/>
            <a:ext cx="7115764" cy="4413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www.itogi.ru/7-days/img/789/I-30-EXCLUS-lapid-f63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3982" y="746669"/>
            <a:ext cx="3606896" cy="5258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69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1222</Words>
  <Application>Microsoft Office PowerPoint</Application>
  <PresentationFormat>Произвольный</PresentationFormat>
  <Paragraphs>55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Кукольный театр, созданный Сергеем Образцовым, отмечал в 2016 году юбилей — в театре шёл 85-й сезон. 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…Потом кукла попадает к механикам, которые заботятся о том, чтобы она могла двигаться, открывала рот и вертела головой, после чего ей создают корпус, руки, обтягивают, расписывают — так процесс идет в мастерской театра.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Спектакль «Аленький цветочек», премьера которого состоялась в декабре, готовился с лета. Главный режиссер театра, лауреат «Золотой маски» Борис Константинов, придумал для постановки очень эмоциональный мир: «Я хотел бы, чтобы сегодняшний маленький зритель услышал песни, музыкальные инструменты, чтобы не только прошла сюжетная линия Аксакова, а было минимальное количество слов и больше присутствовала визуальная картина. Мне как режиссеру хочется, чтобы зрители больше чувствовали и переживали». </vt:lpstr>
      <vt:lpstr>Слайд 20</vt:lpstr>
      <vt:lpstr>Купец, переживший кораблекрушение, оказывается в царстве Чудовища</vt:lpstr>
      <vt:lpstr>Специально для «Аленького цветочка» была придумана ширма-юбка, которая снимается и превращает куклу Настеньку в живую девушку, которая уходит из родительского дома</vt:lpstr>
      <vt:lpstr>Слайд 23</vt:lpstr>
      <vt:lpstr>Слайд 24</vt:lpstr>
      <vt:lpstr>А чтобы сделать новые постановки доступными широкому кругу, театр был «передвижным» — машина с надписью ГЦТК (Государственный центральный театр кукол) развозила актеров по московским дворам, паркам, школам, домам культуры, где и проходили представления. </vt:lpstr>
      <vt:lpstr>Кстати, тогда в штате театра было всего 12 человек, а руководил им с первого дня и на протяжении шестидесяти с лишним лет Сергей Образцов. </vt:lpstr>
      <vt:lpstr>Слайд 27</vt:lpstr>
      <vt:lpstr>Из этой смеси художественного, музыкального и ироничного и родились самые известные спектакли Образцова, многие из которых идут в театре до сих пор и собирают полные залы (взять хотя бы знаменитый «Необыкновенный концерт», придуманный в 1946 году).</vt:lpstr>
      <vt:lpstr>Слайд 29</vt:lpstr>
      <vt:lpstr>Слайд 30</vt:lpstr>
      <vt:lpstr>Слайд 31</vt:lpstr>
      <vt:lpstr>Знаменитый шарик-голова для сольного номера Образцова «Мы сидели с тобой у заснувшей реки» надевался на палец актера, а рука служила телом куклы. В одной из статей Образцов писал о том, что «форма головы куклы как бы стремится к простой форме шарика» и что «руку кукловода, которая является душой, кровью, жизнью куклы, нужно как можно меньше загружать костюмом, материя должна быть мягкой, легкой, простой, не отягченной рукавчиками, кружевами и всякими мелкими натуралистическими подробностями, для того чтобы движение не было скрыто». Теперь же рука с шариком на указательном пальце — эмблема театра </vt:lpstr>
      <vt:lpstr>В 2007 году во время реставрации ширмы «Гиньоль» была обнаружена бирка, указывающая, что ранее ширма находилась в игральной комнате цесаревича Алексея в Александровском дворце в Царском Селе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parus</dc:creator>
  <cp:lastModifiedBy>Нина</cp:lastModifiedBy>
  <cp:revision>24</cp:revision>
  <dcterms:created xsi:type="dcterms:W3CDTF">2016-06-15T09:43:25Z</dcterms:created>
  <dcterms:modified xsi:type="dcterms:W3CDTF">2020-08-12T03:40:19Z</dcterms:modified>
</cp:coreProperties>
</file>